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82"/>
  </p:notesMasterIdLst>
  <p:sldIdLst>
    <p:sldId id="256" r:id="rId5"/>
    <p:sldId id="476" r:id="rId6"/>
    <p:sldId id="467" r:id="rId7"/>
    <p:sldId id="455" r:id="rId8"/>
    <p:sldId id="381" r:id="rId9"/>
    <p:sldId id="493" r:id="rId10"/>
    <p:sldId id="501" r:id="rId11"/>
    <p:sldId id="500" r:id="rId12"/>
    <p:sldId id="502" r:id="rId13"/>
    <p:sldId id="384" r:id="rId14"/>
    <p:sldId id="439" r:id="rId15"/>
    <p:sldId id="458" r:id="rId16"/>
    <p:sldId id="334" r:id="rId17"/>
    <p:sldId id="456" r:id="rId18"/>
    <p:sldId id="460" r:id="rId19"/>
    <p:sldId id="475" r:id="rId20"/>
    <p:sldId id="477" r:id="rId21"/>
    <p:sldId id="494" r:id="rId22"/>
    <p:sldId id="495" r:id="rId23"/>
    <p:sldId id="498" r:id="rId24"/>
    <p:sldId id="496" r:id="rId25"/>
    <p:sldId id="478" r:id="rId26"/>
    <p:sldId id="472" r:id="rId27"/>
    <p:sldId id="481" r:id="rId28"/>
    <p:sldId id="482" r:id="rId29"/>
    <p:sldId id="473" r:id="rId30"/>
    <p:sldId id="534" r:id="rId31"/>
    <p:sldId id="535" r:id="rId32"/>
    <p:sldId id="485" r:id="rId33"/>
    <p:sldId id="484" r:id="rId34"/>
    <p:sldId id="483" r:id="rId35"/>
    <p:sldId id="480" r:id="rId36"/>
    <p:sldId id="499" r:id="rId37"/>
    <p:sldId id="479" r:id="rId38"/>
    <p:sldId id="464" r:id="rId39"/>
    <p:sldId id="504" r:id="rId40"/>
    <p:sldId id="465" r:id="rId41"/>
    <p:sldId id="506" r:id="rId42"/>
    <p:sldId id="505" r:id="rId43"/>
    <p:sldId id="507" r:id="rId44"/>
    <p:sldId id="447" r:id="rId45"/>
    <p:sldId id="510" r:id="rId46"/>
    <p:sldId id="511" r:id="rId47"/>
    <p:sldId id="512" r:id="rId48"/>
    <p:sldId id="513" r:id="rId49"/>
    <p:sldId id="508" r:id="rId50"/>
    <p:sldId id="509" r:id="rId51"/>
    <p:sldId id="409" r:id="rId52"/>
    <p:sldId id="536" r:id="rId53"/>
    <p:sldId id="418" r:id="rId54"/>
    <p:sldId id="410" r:id="rId55"/>
    <p:sldId id="514" r:id="rId56"/>
    <p:sldId id="515" r:id="rId57"/>
    <p:sldId id="444" r:id="rId58"/>
    <p:sldId id="517" r:id="rId59"/>
    <p:sldId id="516" r:id="rId60"/>
    <p:sldId id="518" r:id="rId61"/>
    <p:sldId id="520" r:id="rId62"/>
    <p:sldId id="522" r:id="rId63"/>
    <p:sldId id="523" r:id="rId64"/>
    <p:sldId id="519" r:id="rId65"/>
    <p:sldId id="524" r:id="rId66"/>
    <p:sldId id="525" r:id="rId67"/>
    <p:sldId id="526" r:id="rId68"/>
    <p:sldId id="527" r:id="rId69"/>
    <p:sldId id="532" r:id="rId70"/>
    <p:sldId id="533" r:id="rId71"/>
    <p:sldId id="528" r:id="rId72"/>
    <p:sldId id="529" r:id="rId73"/>
    <p:sldId id="486" r:id="rId74"/>
    <p:sldId id="487" r:id="rId75"/>
    <p:sldId id="489" r:id="rId76"/>
    <p:sldId id="490" r:id="rId77"/>
    <p:sldId id="491" r:id="rId78"/>
    <p:sldId id="492" r:id="rId79"/>
    <p:sldId id="530" r:id="rId80"/>
    <p:sldId id="470" r:id="rId81"/>
  </p:sldIdLst>
  <p:sldSz cx="9144000" cy="5143500" type="screen16x9"/>
  <p:notesSz cx="6858000" cy="9144000"/>
  <p:embeddedFontLst>
    <p:embeddedFont>
      <p:font typeface="ＭＳ Ｐゴシック" panose="020B0600070205080204" pitchFamily="34" charset="-128"/>
      <p:regular r:id="rId83"/>
    </p:embeddedFont>
    <p:embeddedFont>
      <p:font typeface="Encode Sans Black" panose="020B0604020202020204" charset="0"/>
      <p:bold r:id="rId84"/>
    </p:embeddedFont>
    <p:embeddedFont>
      <p:font typeface="Merriweather Sans" pitchFamily="2" charset="0"/>
      <p:regular r:id="rId85"/>
      <p:bold r:id="rId86"/>
      <p:italic r:id="rId87"/>
      <p:boldItalic r:id="rId88"/>
    </p:embeddedFont>
    <p:embeddedFont>
      <p:font typeface="Open Sans" panose="020B0606030504020204" pitchFamily="34" charset="0"/>
      <p:regular r:id="rId89"/>
      <p:bold r:id="rId90"/>
      <p:italic r:id="rId91"/>
      <p:boldItalic r:id="rId9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6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93" roundtripDataSignature="AMtx7mh1OC3nQsa+HYyAALZGgW/rCUwx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84C8B1-BD7C-4EB6-85A0-F7358573EE0D}" v="4" dt="2024-02-09T03:01:27.0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480" y="276"/>
      </p:cViewPr>
      <p:guideLst>
        <p:guide orient="horz" pos="1620"/>
        <p:guide pos="28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font" Target="fonts/font2.fntdata"/><Relationship Id="rId89" Type="http://schemas.openxmlformats.org/officeDocument/2006/relationships/font" Target="fonts/font7.fntdata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openxmlformats.org/officeDocument/2006/relationships/font" Target="fonts/font8.fntdata"/><Relationship Id="rId95" Type="http://schemas.openxmlformats.org/officeDocument/2006/relationships/viewProps" Target="viewProps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font" Target="fonts/font3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font" Target="fonts/font1.fntdata"/><Relationship Id="rId88" Type="http://schemas.openxmlformats.org/officeDocument/2006/relationships/font" Target="fonts/font6.fntdata"/><Relationship Id="rId91" Type="http://schemas.openxmlformats.org/officeDocument/2006/relationships/font" Target="fonts/font9.fntdata"/><Relationship Id="rId9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font" Target="fonts/font4.fntdata"/><Relationship Id="rId94" Type="http://schemas.openxmlformats.org/officeDocument/2006/relationships/presProps" Target="presProps.xml"/><Relationship Id="rId9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tableStyles" Target="tableStyle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font" Target="fonts/font10.fntdata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font" Target="fonts/font5.fntdata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customschemas.google.com/relationships/presentationmetadata" Target="metadata"/><Relationship Id="rId98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A Beck" userId="S::dacb@uw.edu::6bd686d7-7a4e-42b7-b67b-8693844c6b26" providerId="AD" clId="Web-{F5BD0DDE-01A6-45A3-A795-4BB6273A64A0}"/>
    <pc:docChg chg="addSld delSld modSld sldOrd">
      <pc:chgData name="David A Beck" userId="S::dacb@uw.edu::6bd686d7-7a4e-42b7-b67b-8693844c6b26" providerId="AD" clId="Web-{F5BD0DDE-01A6-45A3-A795-4BB6273A64A0}" dt="2024-02-02T06:57:42.831" v="401"/>
      <pc:docMkLst>
        <pc:docMk/>
      </pc:docMkLst>
      <pc:sldChg chg="modSp">
        <pc:chgData name="David A Beck" userId="S::dacb@uw.edu::6bd686d7-7a4e-42b7-b67b-8693844c6b26" providerId="AD" clId="Web-{F5BD0DDE-01A6-45A3-A795-4BB6273A64A0}" dt="2024-02-02T06:22:34.920" v="7" actId="20577"/>
        <pc:sldMkLst>
          <pc:docMk/>
          <pc:sldMk cId="4211822446" sldId="472"/>
        </pc:sldMkLst>
        <pc:spChg chg="mod">
          <ac:chgData name="David A Beck" userId="S::dacb@uw.edu::6bd686d7-7a4e-42b7-b67b-8693844c6b26" providerId="AD" clId="Web-{F5BD0DDE-01A6-45A3-A795-4BB6273A64A0}" dt="2024-02-02T06:22:34.920" v="7" actId="20577"/>
          <ac:spMkLst>
            <pc:docMk/>
            <pc:sldMk cId="4211822446" sldId="472"/>
            <ac:spMk id="24578" creationId="{00000000-0000-0000-0000-000000000000}"/>
          </ac:spMkLst>
        </pc:spChg>
      </pc:sldChg>
      <pc:sldChg chg="addAnim delAnim">
        <pc:chgData name="David A Beck" userId="S::dacb@uw.edu::6bd686d7-7a4e-42b7-b67b-8693844c6b26" providerId="AD" clId="Web-{F5BD0DDE-01A6-45A3-A795-4BB6273A64A0}" dt="2024-02-02T06:25:11.534" v="11"/>
        <pc:sldMkLst>
          <pc:docMk/>
          <pc:sldMk cId="3190632395" sldId="484"/>
        </pc:sldMkLst>
      </pc:sldChg>
      <pc:sldChg chg="delAnim">
        <pc:chgData name="David A Beck" userId="S::dacb@uw.edu::6bd686d7-7a4e-42b7-b67b-8693844c6b26" providerId="AD" clId="Web-{F5BD0DDE-01A6-45A3-A795-4BB6273A64A0}" dt="2024-02-02T06:28:15.259" v="13"/>
        <pc:sldMkLst>
          <pc:docMk/>
          <pc:sldMk cId="3101519441" sldId="507"/>
        </pc:sldMkLst>
      </pc:sldChg>
      <pc:sldChg chg="addSp delSp modSp addAnim delAnim">
        <pc:chgData name="David A Beck" userId="S::dacb@uw.edu::6bd686d7-7a4e-42b7-b67b-8693844c6b26" providerId="AD" clId="Web-{F5BD0DDE-01A6-45A3-A795-4BB6273A64A0}" dt="2024-02-02T06:50:21.583" v="28" actId="1076"/>
        <pc:sldMkLst>
          <pc:docMk/>
          <pc:sldMk cId="1782645067" sldId="520"/>
        </pc:sldMkLst>
        <pc:spChg chg="add del mod">
          <ac:chgData name="David A Beck" userId="S::dacb@uw.edu::6bd686d7-7a4e-42b7-b67b-8693844c6b26" providerId="AD" clId="Web-{F5BD0DDE-01A6-45A3-A795-4BB6273A64A0}" dt="2024-02-02T06:48:25.891" v="21"/>
          <ac:spMkLst>
            <pc:docMk/>
            <pc:sldMk cId="1782645067" sldId="520"/>
            <ac:spMk id="3" creationId="{973B4C15-7BB4-5AC4-0E31-92376ED19E8D}"/>
          </ac:spMkLst>
        </pc:spChg>
        <pc:spChg chg="add del mod">
          <ac:chgData name="David A Beck" userId="S::dacb@uw.edu::6bd686d7-7a4e-42b7-b67b-8693844c6b26" providerId="AD" clId="Web-{F5BD0DDE-01A6-45A3-A795-4BB6273A64A0}" dt="2024-02-02T06:48:25.891" v="20"/>
          <ac:spMkLst>
            <pc:docMk/>
            <pc:sldMk cId="1782645067" sldId="520"/>
            <ac:spMk id="5" creationId="{2C7F6D60-8E24-030C-2B61-BF9B722A6852}"/>
          </ac:spMkLst>
        </pc:spChg>
        <pc:spChg chg="add mod">
          <ac:chgData name="David A Beck" userId="S::dacb@uw.edu::6bd686d7-7a4e-42b7-b67b-8693844c6b26" providerId="AD" clId="Web-{F5BD0DDE-01A6-45A3-A795-4BB6273A64A0}" dt="2024-02-02T06:48:48.767" v="23" actId="1076"/>
          <ac:spMkLst>
            <pc:docMk/>
            <pc:sldMk cId="1782645067" sldId="520"/>
            <ac:spMk id="6" creationId="{973B4C15-7BB4-5AC4-0E31-92376ED19E8D}"/>
          </ac:spMkLst>
        </pc:spChg>
        <pc:spChg chg="add mod">
          <ac:chgData name="David A Beck" userId="S::dacb@uw.edu::6bd686d7-7a4e-42b7-b67b-8693844c6b26" providerId="AD" clId="Web-{F5BD0DDE-01A6-45A3-A795-4BB6273A64A0}" dt="2024-02-02T06:50:21.583" v="28" actId="1076"/>
          <ac:spMkLst>
            <pc:docMk/>
            <pc:sldMk cId="1782645067" sldId="520"/>
            <ac:spMk id="7" creationId="{2C7F6D60-8E24-030C-2B61-BF9B722A6852}"/>
          </ac:spMkLst>
        </pc:spChg>
      </pc:sldChg>
      <pc:sldChg chg="del">
        <pc:chgData name="David A Beck" userId="S::dacb@uw.edu::6bd686d7-7a4e-42b7-b67b-8693844c6b26" providerId="AD" clId="Web-{F5BD0DDE-01A6-45A3-A795-4BB6273A64A0}" dt="2024-02-02T06:46:17.887" v="14"/>
        <pc:sldMkLst>
          <pc:docMk/>
          <pc:sldMk cId="4265185467" sldId="521"/>
        </pc:sldMkLst>
      </pc:sldChg>
      <pc:sldChg chg="addSp modSp">
        <pc:chgData name="David A Beck" userId="S::dacb@uw.edu::6bd686d7-7a4e-42b7-b67b-8693844c6b26" providerId="AD" clId="Web-{F5BD0DDE-01A6-45A3-A795-4BB6273A64A0}" dt="2024-02-02T06:50:30.239" v="29" actId="1076"/>
        <pc:sldMkLst>
          <pc:docMk/>
          <pc:sldMk cId="1310325816" sldId="523"/>
        </pc:sldMkLst>
        <pc:picChg chg="add mod">
          <ac:chgData name="David A Beck" userId="S::dacb@uw.edu::6bd686d7-7a4e-42b7-b67b-8693844c6b26" providerId="AD" clId="Web-{F5BD0DDE-01A6-45A3-A795-4BB6273A64A0}" dt="2024-02-02T06:50:30.239" v="29" actId="1076"/>
          <ac:picMkLst>
            <pc:docMk/>
            <pc:sldMk cId="1310325816" sldId="523"/>
            <ac:picMk id="2" creationId="{82176109-5A1E-D724-45BD-4F52D1C7D905}"/>
          </ac:picMkLst>
        </pc:picChg>
      </pc:sldChg>
      <pc:sldChg chg="delAnim">
        <pc:chgData name="David A Beck" userId="S::dacb@uw.edu::6bd686d7-7a4e-42b7-b67b-8693844c6b26" providerId="AD" clId="Web-{F5BD0DDE-01A6-45A3-A795-4BB6273A64A0}" dt="2024-02-02T06:57:42.831" v="401"/>
        <pc:sldMkLst>
          <pc:docMk/>
          <pc:sldMk cId="4175019460" sldId="528"/>
        </pc:sldMkLst>
      </pc:sldChg>
      <pc:sldChg chg="modSp add replId">
        <pc:chgData name="David A Beck" userId="S::dacb@uw.edu::6bd686d7-7a4e-42b7-b67b-8693844c6b26" providerId="AD" clId="Web-{F5BD0DDE-01A6-45A3-A795-4BB6273A64A0}" dt="2024-02-02T06:52:21.508" v="41" actId="20577"/>
        <pc:sldMkLst>
          <pc:docMk/>
          <pc:sldMk cId="387632742" sldId="532"/>
        </pc:sldMkLst>
        <pc:spChg chg="mod">
          <ac:chgData name="David A Beck" userId="S::dacb@uw.edu::6bd686d7-7a4e-42b7-b67b-8693844c6b26" providerId="AD" clId="Web-{F5BD0DDE-01A6-45A3-A795-4BB6273A64A0}" dt="2024-02-02T06:52:21.508" v="41" actId="20577"/>
          <ac:spMkLst>
            <pc:docMk/>
            <pc:sldMk cId="387632742" sldId="532"/>
            <ac:spMk id="35842" creationId="{4BD49511-DD42-8A26-99D4-7B60B95556AB}"/>
          </ac:spMkLst>
        </pc:spChg>
      </pc:sldChg>
      <pc:sldChg chg="modSp add ord replId">
        <pc:chgData name="David A Beck" userId="S::dacb@uw.edu::6bd686d7-7a4e-42b7-b67b-8693844c6b26" providerId="AD" clId="Web-{F5BD0DDE-01A6-45A3-A795-4BB6273A64A0}" dt="2024-02-02T06:57:32.268" v="395" actId="20577"/>
        <pc:sldMkLst>
          <pc:docMk/>
          <pc:sldMk cId="269124649" sldId="533"/>
        </pc:sldMkLst>
        <pc:spChg chg="mod">
          <ac:chgData name="David A Beck" userId="S::dacb@uw.edu::6bd686d7-7a4e-42b7-b67b-8693844c6b26" providerId="AD" clId="Web-{F5BD0DDE-01A6-45A3-A795-4BB6273A64A0}" dt="2024-02-02T06:57:32.268" v="395" actId="20577"/>
          <ac:spMkLst>
            <pc:docMk/>
            <pc:sldMk cId="269124649" sldId="533"/>
            <ac:spMk id="35842" creationId="{B968896A-D521-28C3-7979-C94539ADC2DF}"/>
          </ac:spMkLst>
        </pc:spChg>
      </pc:sldChg>
    </pc:docChg>
  </pc:docChgLst>
  <pc:docChgLst>
    <pc:chgData name="David A Beck" userId="6bd686d7-7a4e-42b7-b67b-8693844c6b26" providerId="ADAL" clId="{5A4692C4-6D48-4122-8099-4E984643A4D6}"/>
    <pc:docChg chg="modSld modShowInfo">
      <pc:chgData name="David A Beck" userId="6bd686d7-7a4e-42b7-b67b-8693844c6b26" providerId="ADAL" clId="{5A4692C4-6D48-4122-8099-4E984643A4D6}" dt="2024-02-07T22:52:17.356" v="4" actId="20577"/>
      <pc:docMkLst>
        <pc:docMk/>
      </pc:docMkLst>
      <pc:sldChg chg="modSp mod">
        <pc:chgData name="David A Beck" userId="6bd686d7-7a4e-42b7-b67b-8693844c6b26" providerId="ADAL" clId="{5A4692C4-6D48-4122-8099-4E984643A4D6}" dt="2024-02-07T22:52:17.356" v="4" actId="20577"/>
        <pc:sldMkLst>
          <pc:docMk/>
          <pc:sldMk cId="0" sldId="256"/>
        </pc:sldMkLst>
        <pc:spChg chg="mod">
          <ac:chgData name="David A Beck" userId="6bd686d7-7a4e-42b7-b67b-8693844c6b26" providerId="ADAL" clId="{5A4692C4-6D48-4122-8099-4E984643A4D6}" dt="2024-02-07T22:52:17.356" v="4" actId="20577"/>
          <ac:spMkLst>
            <pc:docMk/>
            <pc:sldMk cId="0" sldId="256"/>
            <ac:spMk id="29" creationId="{00000000-0000-0000-0000-000000000000}"/>
          </ac:spMkLst>
        </pc:spChg>
      </pc:sldChg>
    </pc:docChg>
  </pc:docChgLst>
  <pc:docChgLst>
    <pc:chgData name="David A Beck" userId="6bd686d7-7a4e-42b7-b67b-8693844c6b26" providerId="ADAL" clId="{61CA02D5-ED0F-495B-B54A-E544C0540056}"/>
    <pc:docChg chg="undo custSel addSld delSld modSld sldOrd">
      <pc:chgData name="David A Beck" userId="6bd686d7-7a4e-42b7-b67b-8693844c6b26" providerId="ADAL" clId="{61CA02D5-ED0F-495B-B54A-E544C0540056}" dt="2024-02-02T01:20:14.140" v="2199"/>
      <pc:docMkLst>
        <pc:docMk/>
      </pc:docMkLst>
      <pc:sldChg chg="modSp">
        <pc:chgData name="David A Beck" userId="6bd686d7-7a4e-42b7-b67b-8693844c6b26" providerId="ADAL" clId="{61CA02D5-ED0F-495B-B54A-E544C0540056}" dt="2024-02-01T23:49:29.512" v="173" actId="1036"/>
        <pc:sldMkLst>
          <pc:docMk/>
          <pc:sldMk cId="0" sldId="256"/>
        </pc:sldMkLst>
        <pc:spChg chg="mod">
          <ac:chgData name="David A Beck" userId="6bd686d7-7a4e-42b7-b67b-8693844c6b26" providerId="ADAL" clId="{61CA02D5-ED0F-495B-B54A-E544C0540056}" dt="2024-02-01T23:49:29.512" v="173" actId="1036"/>
          <ac:spMkLst>
            <pc:docMk/>
            <pc:sldMk cId="0" sldId="256"/>
            <ac:spMk id="29" creationId="{00000000-0000-0000-0000-000000000000}"/>
          </ac:spMkLst>
        </pc:spChg>
      </pc:sldChg>
      <pc:sldChg chg="del">
        <pc:chgData name="David A Beck" userId="6bd686d7-7a4e-42b7-b67b-8693844c6b26" providerId="ADAL" clId="{61CA02D5-ED0F-495B-B54A-E544C0540056}" dt="2024-02-01T23:48:26.193" v="75" actId="2696"/>
        <pc:sldMkLst>
          <pc:docMk/>
          <pc:sldMk cId="354916740" sldId="262"/>
        </pc:sldMkLst>
      </pc:sldChg>
      <pc:sldChg chg="modSp add">
        <pc:chgData name="David A Beck" userId="6bd686d7-7a4e-42b7-b67b-8693844c6b26" providerId="ADAL" clId="{61CA02D5-ED0F-495B-B54A-E544C0540056}" dt="2024-02-02T00:47:36.754" v="816" actId="122"/>
        <pc:sldMkLst>
          <pc:docMk/>
          <pc:sldMk cId="0" sldId="334"/>
        </pc:sldMkLst>
        <pc:spChg chg="mod">
          <ac:chgData name="David A Beck" userId="6bd686d7-7a4e-42b7-b67b-8693844c6b26" providerId="ADAL" clId="{61CA02D5-ED0F-495B-B54A-E544C0540056}" dt="2024-02-02T00:47:36.754" v="816" actId="122"/>
          <ac:spMkLst>
            <pc:docMk/>
            <pc:sldMk cId="0" sldId="334"/>
            <ac:spMk id="22529" creationId="{00000000-0000-0000-0000-000000000000}"/>
          </ac:spMkLst>
        </pc:spChg>
      </pc:sldChg>
      <pc:sldChg chg="delSp modSp add ord">
        <pc:chgData name="David A Beck" userId="6bd686d7-7a4e-42b7-b67b-8693844c6b26" providerId="ADAL" clId="{61CA02D5-ED0F-495B-B54A-E544C0540056}" dt="2024-02-02T00:41:22.508" v="487" actId="14100"/>
        <pc:sldMkLst>
          <pc:docMk/>
          <pc:sldMk cId="776713141" sldId="381"/>
        </pc:sldMkLst>
        <pc:spChg chg="mod">
          <ac:chgData name="David A Beck" userId="6bd686d7-7a4e-42b7-b67b-8693844c6b26" providerId="ADAL" clId="{61CA02D5-ED0F-495B-B54A-E544C0540056}" dt="2024-02-02T00:40:33.569" v="460" actId="14100"/>
          <ac:spMkLst>
            <pc:docMk/>
            <pc:sldMk cId="776713141" sldId="381"/>
            <ac:spMk id="2457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0:41:22.508" v="487" actId="14100"/>
          <ac:spMkLst>
            <pc:docMk/>
            <pc:sldMk cId="776713141" sldId="381"/>
            <ac:spMk id="2457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40:16.108" v="459"/>
          <ac:spMkLst>
            <pc:docMk/>
            <pc:sldMk cId="776713141" sldId="381"/>
            <ac:spMk id="24579" creationId="{00000000-0000-0000-0000-000000000000}"/>
          </ac:spMkLst>
        </pc:spChg>
      </pc:sldChg>
      <pc:sldChg chg="modSp add modAnim">
        <pc:chgData name="David A Beck" userId="6bd686d7-7a4e-42b7-b67b-8693844c6b26" providerId="ADAL" clId="{61CA02D5-ED0F-495B-B54A-E544C0540056}" dt="2024-02-02T00:41:28.871" v="488" actId="122"/>
        <pc:sldMkLst>
          <pc:docMk/>
          <pc:sldMk cId="3863896123" sldId="384"/>
        </pc:sldMkLst>
        <pc:spChg chg="mod">
          <ac:chgData name="David A Beck" userId="6bd686d7-7a4e-42b7-b67b-8693844c6b26" providerId="ADAL" clId="{61CA02D5-ED0F-495B-B54A-E544C0540056}" dt="2024-02-01T23:54:10.022" v="389" actId="20577"/>
          <ac:spMkLst>
            <pc:docMk/>
            <pc:sldMk cId="3863896123" sldId="384"/>
            <ac:spMk id="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0:41:28.871" v="488" actId="122"/>
          <ac:spMkLst>
            <pc:docMk/>
            <pc:sldMk cId="3863896123" sldId="384"/>
            <ac:spMk id="23553" creationId="{00000000-0000-0000-0000-000000000000}"/>
          </ac:spMkLst>
        </pc:spChg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09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10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18"/>
        </pc:sldMkLst>
      </pc:sldChg>
      <pc:sldChg chg="addSp delSp modSp add modAnim">
        <pc:chgData name="David A Beck" userId="6bd686d7-7a4e-42b7-b67b-8693844c6b26" providerId="ADAL" clId="{61CA02D5-ED0F-495B-B54A-E544C0540056}" dt="2024-02-02T00:58:58.339" v="1062" actId="113"/>
        <pc:sldMkLst>
          <pc:docMk/>
          <pc:sldMk cId="2762299392" sldId="439"/>
        </pc:sldMkLst>
        <pc:spChg chg="mod">
          <ac:chgData name="David A Beck" userId="6bd686d7-7a4e-42b7-b67b-8693844c6b26" providerId="ADAL" clId="{61CA02D5-ED0F-495B-B54A-E544C0540056}" dt="2024-02-02T00:45:18.441" v="805" actId="207"/>
          <ac:spMkLst>
            <pc:docMk/>
            <pc:sldMk cId="2762299392" sldId="439"/>
            <ac:spMk id="3" creationId="{00000000-0000-0000-0000-000000000000}"/>
          </ac:spMkLst>
        </pc:spChg>
        <pc:spChg chg="add mod">
          <ac:chgData name="David A Beck" userId="6bd686d7-7a4e-42b7-b67b-8693844c6b26" providerId="ADAL" clId="{61CA02D5-ED0F-495B-B54A-E544C0540056}" dt="2024-02-02T00:58:58.339" v="1062" actId="113"/>
          <ac:spMkLst>
            <pc:docMk/>
            <pc:sldMk cId="2762299392" sldId="439"/>
            <ac:spMk id="6" creationId="{8D9EFDD4-6F62-480B-84BB-949F77ADCD22}"/>
          </ac:spMkLst>
        </pc:spChg>
        <pc:spChg chg="mod">
          <ac:chgData name="David A Beck" userId="6bd686d7-7a4e-42b7-b67b-8693844c6b26" providerId="ADAL" clId="{61CA02D5-ED0F-495B-B54A-E544C0540056}" dt="2024-02-02T00:44:35.863" v="800" actId="1076"/>
          <ac:spMkLst>
            <pc:docMk/>
            <pc:sldMk cId="2762299392" sldId="439"/>
            <ac:spMk id="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0:57:13.288" v="961" actId="20577"/>
          <ac:spMkLst>
            <pc:docMk/>
            <pc:sldMk cId="2762299392" sldId="439"/>
            <ac:spMk id="25601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41:48.231" v="489"/>
          <ac:spMkLst>
            <pc:docMk/>
            <pc:sldMk cId="2762299392" sldId="439"/>
            <ac:spMk id="25604" creationId="{00000000-0000-0000-0000-000000000000}"/>
          </ac:spMkLst>
        </pc:spChg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40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42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44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46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47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48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0" sldId="452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359924822" sldId="453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2311031678" sldId="454"/>
        </pc:sldMkLst>
      </pc:sldChg>
      <pc:sldChg chg="modSp add">
        <pc:chgData name="David A Beck" userId="6bd686d7-7a4e-42b7-b67b-8693844c6b26" providerId="ADAL" clId="{61CA02D5-ED0F-495B-B54A-E544C0540056}" dt="2024-02-02T00:39:44.944" v="455" actId="122"/>
        <pc:sldMkLst>
          <pc:docMk/>
          <pc:sldMk cId="3933808330" sldId="455"/>
        </pc:sldMkLst>
        <pc:spChg chg="mod">
          <ac:chgData name="David A Beck" userId="6bd686d7-7a4e-42b7-b67b-8693844c6b26" providerId="ADAL" clId="{61CA02D5-ED0F-495B-B54A-E544C0540056}" dt="2024-02-02T00:39:44.944" v="455" actId="122"/>
          <ac:spMkLst>
            <pc:docMk/>
            <pc:sldMk cId="3933808330" sldId="455"/>
            <ac:spMk id="22529" creationId="{00000000-0000-0000-0000-000000000000}"/>
          </ac:spMkLst>
        </pc:spChg>
      </pc:sldChg>
      <pc:sldChg chg="delSp modSp add">
        <pc:chgData name="David A Beck" userId="6bd686d7-7a4e-42b7-b67b-8693844c6b26" providerId="ADAL" clId="{61CA02D5-ED0F-495B-B54A-E544C0540056}" dt="2024-02-02T00:51:38.786" v="885" actId="20577"/>
        <pc:sldMkLst>
          <pc:docMk/>
          <pc:sldMk cId="34352514" sldId="456"/>
        </pc:sldMkLst>
        <pc:spChg chg="mod">
          <ac:chgData name="David A Beck" userId="6bd686d7-7a4e-42b7-b67b-8693844c6b26" providerId="ADAL" clId="{61CA02D5-ED0F-495B-B54A-E544C0540056}" dt="2024-02-02T00:48:07.659" v="824" actId="20577"/>
          <ac:spMkLst>
            <pc:docMk/>
            <pc:sldMk cId="34352514" sldId="456"/>
            <ac:spMk id="2457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0:51:38.786" v="885" actId="20577"/>
          <ac:spMkLst>
            <pc:docMk/>
            <pc:sldMk cId="34352514" sldId="456"/>
            <ac:spMk id="2457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48:02.217" v="817"/>
          <ac:spMkLst>
            <pc:docMk/>
            <pc:sldMk cId="34352514" sldId="456"/>
            <ac:spMk id="24579" creationId="{00000000-0000-0000-0000-000000000000}"/>
          </ac:spMkLst>
        </pc:spChg>
      </pc:sldChg>
      <pc:sldChg chg="delSp modSp add del">
        <pc:chgData name="David A Beck" userId="6bd686d7-7a4e-42b7-b67b-8693844c6b26" providerId="ADAL" clId="{61CA02D5-ED0F-495B-B54A-E544C0540056}" dt="2024-02-02T01:00:07.398" v="1101" actId="2696"/>
        <pc:sldMkLst>
          <pc:docMk/>
          <pc:sldMk cId="3768184932" sldId="457"/>
        </pc:sldMkLst>
        <pc:spChg chg="mod">
          <ac:chgData name="David A Beck" userId="6bd686d7-7a4e-42b7-b67b-8693844c6b26" providerId="ADAL" clId="{61CA02D5-ED0F-495B-B54A-E544C0540056}" dt="2024-02-02T00:55:46.113" v="952" actId="1036"/>
          <ac:spMkLst>
            <pc:docMk/>
            <pc:sldMk cId="3768184932" sldId="457"/>
            <ac:spMk id="2457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0:55:48.922" v="953" actId="12"/>
          <ac:spMkLst>
            <pc:docMk/>
            <pc:sldMk cId="3768184932" sldId="457"/>
            <ac:spMk id="2457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55:36.682" v="890"/>
          <ac:spMkLst>
            <pc:docMk/>
            <pc:sldMk cId="3768184932" sldId="457"/>
            <ac:spMk id="24579" creationId="{00000000-0000-0000-0000-000000000000}"/>
          </ac:spMkLst>
        </pc:spChg>
      </pc:sldChg>
      <pc:sldChg chg="addSp delSp modSp add">
        <pc:chgData name="David A Beck" userId="6bd686d7-7a4e-42b7-b67b-8693844c6b26" providerId="ADAL" clId="{61CA02D5-ED0F-495B-B54A-E544C0540056}" dt="2024-02-02T00:50:05.839" v="876" actId="1076"/>
        <pc:sldMkLst>
          <pc:docMk/>
          <pc:sldMk cId="1324061328" sldId="458"/>
        </pc:sldMkLst>
        <pc:spChg chg="add del mod">
          <ac:chgData name="David A Beck" userId="6bd686d7-7a4e-42b7-b67b-8693844c6b26" providerId="ADAL" clId="{61CA02D5-ED0F-495B-B54A-E544C0540056}" dt="2024-02-02T00:47:09.588" v="815" actId="478"/>
          <ac:spMkLst>
            <pc:docMk/>
            <pc:sldMk cId="1324061328" sldId="458"/>
            <ac:spMk id="2" creationId="{34B96F85-0FAC-4A6D-AE68-58166F05C1BF}"/>
          </ac:spMkLst>
        </pc:spChg>
        <pc:spChg chg="mod">
          <ac:chgData name="David A Beck" userId="6bd686d7-7a4e-42b7-b67b-8693844c6b26" providerId="ADAL" clId="{61CA02D5-ED0F-495B-B54A-E544C0540056}" dt="2024-02-02T00:49:56.411" v="875" actId="14100"/>
          <ac:spMkLst>
            <pc:docMk/>
            <pc:sldMk cId="1324061328" sldId="458"/>
            <ac:spMk id="27649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46:40.901" v="809"/>
          <ac:spMkLst>
            <pc:docMk/>
            <pc:sldMk cId="1324061328" sldId="458"/>
            <ac:spMk id="27650" creationId="{00000000-0000-0000-0000-000000000000}"/>
          </ac:spMkLst>
        </pc:spChg>
        <pc:picChg chg="mod">
          <ac:chgData name="David A Beck" userId="6bd686d7-7a4e-42b7-b67b-8693844c6b26" providerId="ADAL" clId="{61CA02D5-ED0F-495B-B54A-E544C0540056}" dt="2024-02-02T00:50:05.839" v="876" actId="1076"/>
          <ac:picMkLst>
            <pc:docMk/>
            <pc:sldMk cId="1324061328" sldId="458"/>
            <ac:picMk id="27651" creationId="{00000000-0000-0000-0000-000000000000}"/>
          </ac:picMkLst>
        </pc:picChg>
      </pc:sldChg>
      <pc:sldChg chg="add del">
        <pc:chgData name="David A Beck" userId="6bd686d7-7a4e-42b7-b67b-8693844c6b26" providerId="ADAL" clId="{61CA02D5-ED0F-495B-B54A-E544C0540056}" dt="2024-02-02T00:49:29.575" v="874" actId="2696"/>
        <pc:sldMkLst>
          <pc:docMk/>
          <pc:sldMk cId="3740912875" sldId="459"/>
        </pc:sldMkLst>
      </pc:sldChg>
      <pc:sldChg chg="delSp modSp add">
        <pc:chgData name="David A Beck" userId="6bd686d7-7a4e-42b7-b67b-8693844c6b26" providerId="ADAL" clId="{61CA02D5-ED0F-495B-B54A-E544C0540056}" dt="2024-02-02T00:56:44.911" v="960" actId="13926"/>
        <pc:sldMkLst>
          <pc:docMk/>
          <pc:sldMk cId="1362383119" sldId="460"/>
        </pc:sldMkLst>
        <pc:spChg chg="mod">
          <ac:chgData name="David A Beck" userId="6bd686d7-7a4e-42b7-b67b-8693844c6b26" providerId="ADAL" clId="{61CA02D5-ED0F-495B-B54A-E544C0540056}" dt="2024-02-02T00:53:03.283" v="887" actId="14100"/>
          <ac:spMkLst>
            <pc:docMk/>
            <pc:sldMk cId="1362383119" sldId="460"/>
            <ac:spMk id="2457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0:56:44.911" v="960" actId="13926"/>
          <ac:spMkLst>
            <pc:docMk/>
            <pc:sldMk cId="1362383119" sldId="460"/>
            <ac:spMk id="2457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52:59.416" v="886"/>
          <ac:spMkLst>
            <pc:docMk/>
            <pc:sldMk cId="1362383119" sldId="460"/>
            <ac:spMk id="24579" creationId="{00000000-0000-0000-0000-000000000000}"/>
          </ac:spMkLst>
        </pc:spChg>
      </pc:sldChg>
      <pc:sldChg chg="add del">
        <pc:chgData name="David A Beck" userId="6bd686d7-7a4e-42b7-b67b-8693844c6b26" providerId="ADAL" clId="{61CA02D5-ED0F-495B-B54A-E544C0540056}" dt="2024-02-02T01:02:52.198" v="1304" actId="2696"/>
        <pc:sldMkLst>
          <pc:docMk/>
          <pc:sldMk cId="3521888546" sldId="461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1005277399" sldId="462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2771029459" sldId="463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2031605410" sldId="464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35705909" sldId="465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2005657811" sldId="466"/>
        </pc:sldMkLst>
      </pc:sldChg>
      <pc:sldChg chg="delSp modSp add ord">
        <pc:chgData name="David A Beck" userId="6bd686d7-7a4e-42b7-b67b-8693844c6b26" providerId="ADAL" clId="{61CA02D5-ED0F-495B-B54A-E544C0540056}" dt="2024-02-02T00:59:36.429" v="1098"/>
        <pc:sldMkLst>
          <pc:docMk/>
          <pc:sldMk cId="2081938175" sldId="467"/>
        </pc:sldMkLst>
        <pc:spChg chg="mod">
          <ac:chgData name="David A Beck" userId="6bd686d7-7a4e-42b7-b67b-8693844c6b26" providerId="ADAL" clId="{61CA02D5-ED0F-495B-B54A-E544C0540056}" dt="2024-02-01T23:44:20.236" v="68" actId="14100"/>
          <ac:spMkLst>
            <pc:docMk/>
            <pc:sldMk cId="2081938175" sldId="467"/>
            <ac:spMk id="1945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1T23:49:50.620" v="177" actId="20577"/>
          <ac:spMkLst>
            <pc:docMk/>
            <pc:sldMk cId="2081938175" sldId="467"/>
            <ac:spMk id="1945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1T23:43:23.327" v="67"/>
          <ac:spMkLst>
            <pc:docMk/>
            <pc:sldMk cId="2081938175" sldId="467"/>
            <ac:spMk id="19459" creationId="{00000000-0000-0000-0000-000000000000}"/>
          </ac:spMkLst>
        </pc:spChg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3266153181" sldId="468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522852839" sldId="469"/>
        </pc:sldMkLst>
      </pc:sldChg>
      <pc:sldChg chg="add">
        <pc:chgData name="David A Beck" userId="6bd686d7-7a4e-42b7-b67b-8693844c6b26" providerId="ADAL" clId="{61CA02D5-ED0F-495B-B54A-E544C0540056}" dt="2024-02-01T23:43:00.413" v="65"/>
        <pc:sldMkLst>
          <pc:docMk/>
          <pc:sldMk cId="3543587919" sldId="470"/>
        </pc:sldMkLst>
      </pc:sldChg>
      <pc:sldChg chg="add del">
        <pc:chgData name="David A Beck" userId="6bd686d7-7a4e-42b7-b67b-8693844c6b26" providerId="ADAL" clId="{61CA02D5-ED0F-495B-B54A-E544C0540056}" dt="2024-02-02T00:55:58.481" v="954" actId="2696"/>
        <pc:sldMkLst>
          <pc:docMk/>
          <pc:sldMk cId="4232425864" sldId="471"/>
        </pc:sldMkLst>
      </pc:sldChg>
      <pc:sldChg chg="delSp modSp add">
        <pc:chgData name="David A Beck" userId="6bd686d7-7a4e-42b7-b67b-8693844c6b26" providerId="ADAL" clId="{61CA02D5-ED0F-495B-B54A-E544C0540056}" dt="2024-02-02T01:17:07.851" v="1997" actId="5793"/>
        <pc:sldMkLst>
          <pc:docMk/>
          <pc:sldMk cId="4211822446" sldId="472"/>
        </pc:sldMkLst>
        <pc:spChg chg="mod">
          <ac:chgData name="David A Beck" userId="6bd686d7-7a4e-42b7-b67b-8693844c6b26" providerId="ADAL" clId="{61CA02D5-ED0F-495B-B54A-E544C0540056}" dt="2024-02-02T01:01:54.381" v="1110" actId="14100"/>
          <ac:spMkLst>
            <pc:docMk/>
            <pc:sldMk cId="4211822446" sldId="472"/>
            <ac:spMk id="2457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1:17:07.851" v="1997" actId="5793"/>
          <ac:spMkLst>
            <pc:docMk/>
            <pc:sldMk cId="4211822446" sldId="472"/>
            <ac:spMk id="2457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1:01:50.607" v="1109"/>
          <ac:spMkLst>
            <pc:docMk/>
            <pc:sldMk cId="4211822446" sldId="472"/>
            <ac:spMk id="24579" creationId="{00000000-0000-0000-0000-000000000000}"/>
          </ac:spMkLst>
        </pc:spChg>
      </pc:sldChg>
      <pc:sldChg chg="delSp modSp add">
        <pc:chgData name="David A Beck" userId="6bd686d7-7a4e-42b7-b67b-8693844c6b26" providerId="ADAL" clId="{61CA02D5-ED0F-495B-B54A-E544C0540056}" dt="2024-02-02T01:12:25.812" v="1739" actId="20577"/>
        <pc:sldMkLst>
          <pc:docMk/>
          <pc:sldMk cId="1470826419" sldId="473"/>
        </pc:sldMkLst>
        <pc:spChg chg="mod">
          <ac:chgData name="David A Beck" userId="6bd686d7-7a4e-42b7-b67b-8693844c6b26" providerId="ADAL" clId="{61CA02D5-ED0F-495B-B54A-E544C0540056}" dt="2024-02-02T01:03:22.796" v="1307" actId="14100"/>
          <ac:spMkLst>
            <pc:docMk/>
            <pc:sldMk cId="1470826419" sldId="473"/>
            <ac:spMk id="24577" creationId="{00000000-0000-0000-0000-000000000000}"/>
          </ac:spMkLst>
        </pc:spChg>
        <pc:spChg chg="mod">
          <ac:chgData name="David A Beck" userId="6bd686d7-7a4e-42b7-b67b-8693844c6b26" providerId="ADAL" clId="{61CA02D5-ED0F-495B-B54A-E544C0540056}" dt="2024-02-02T01:12:25.812" v="1739" actId="20577"/>
          <ac:spMkLst>
            <pc:docMk/>
            <pc:sldMk cId="1470826419" sldId="473"/>
            <ac:spMk id="24578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1:03:17.871" v="1306"/>
          <ac:spMkLst>
            <pc:docMk/>
            <pc:sldMk cId="1470826419" sldId="473"/>
            <ac:spMk id="24579" creationId="{00000000-0000-0000-0000-000000000000}"/>
          </ac:spMkLst>
        </pc:spChg>
      </pc:sldChg>
      <pc:sldChg chg="delSp add ord">
        <pc:chgData name="David A Beck" userId="6bd686d7-7a4e-42b7-b67b-8693844c6b26" providerId="ADAL" clId="{61CA02D5-ED0F-495B-B54A-E544C0540056}" dt="2024-02-02T01:20:14.140" v="2199"/>
        <pc:sldMkLst>
          <pc:docMk/>
          <pc:sldMk cId="1059073929" sldId="474"/>
        </pc:sldMkLst>
        <pc:spChg chg="del">
          <ac:chgData name="David A Beck" userId="6bd686d7-7a4e-42b7-b67b-8693844c6b26" providerId="ADAL" clId="{61CA02D5-ED0F-495B-B54A-E544C0540056}" dt="2024-02-02T01:06:01.890" v="1314"/>
          <ac:spMkLst>
            <pc:docMk/>
            <pc:sldMk cId="1059073929" sldId="474"/>
            <ac:spMk id="24579" creationId="{00000000-0000-0000-0000-000000000000}"/>
          </ac:spMkLst>
        </pc:spChg>
      </pc:sldChg>
      <pc:sldChg chg="add">
        <pc:chgData name="David A Beck" userId="6bd686d7-7a4e-42b7-b67b-8693844c6b26" providerId="ADAL" clId="{61CA02D5-ED0F-495B-B54A-E544C0540056}" dt="2024-02-02T00:56:38.448" v="959"/>
        <pc:sldMkLst>
          <pc:docMk/>
          <pc:sldMk cId="1531142175" sldId="475"/>
        </pc:sldMkLst>
      </pc:sldChg>
      <pc:sldChg chg="addSp delSp modSp add delAnim modAnim">
        <pc:chgData name="David A Beck" userId="6bd686d7-7a4e-42b7-b67b-8693844c6b26" providerId="ADAL" clId="{61CA02D5-ED0F-495B-B54A-E544C0540056}" dt="2024-02-02T00:59:40.704" v="1099" actId="20577"/>
        <pc:sldMkLst>
          <pc:docMk/>
          <pc:sldMk cId="1065196465" sldId="476"/>
        </pc:sldMkLst>
        <pc:spChg chg="add del mod">
          <ac:chgData name="David A Beck" userId="6bd686d7-7a4e-42b7-b67b-8693844c6b26" providerId="ADAL" clId="{61CA02D5-ED0F-495B-B54A-E544C0540056}" dt="2024-02-02T00:59:30.746" v="1097"/>
          <ac:spMkLst>
            <pc:docMk/>
            <pc:sldMk cId="1065196465" sldId="476"/>
            <ac:spMk id="3" creationId="{DBC321D0-B95E-4040-BEFC-738C362921F0}"/>
          </ac:spMkLst>
        </pc:spChg>
        <pc:spChg chg="add del">
          <ac:chgData name="David A Beck" userId="6bd686d7-7a4e-42b7-b67b-8693844c6b26" providerId="ADAL" clId="{61CA02D5-ED0F-495B-B54A-E544C0540056}" dt="2024-02-02T00:59:28.885" v="1096" actId="478"/>
          <ac:spMkLst>
            <pc:docMk/>
            <pc:sldMk cId="1065196465" sldId="476"/>
            <ac:spMk id="6" creationId="{316D2E00-3A3F-4168-9A83-D4AE644AA551}"/>
          </ac:spMkLst>
        </pc:spChg>
        <pc:spChg chg="add mod">
          <ac:chgData name="David A Beck" userId="6bd686d7-7a4e-42b7-b67b-8693844c6b26" providerId="ADAL" clId="{61CA02D5-ED0F-495B-B54A-E544C0540056}" dt="2024-02-02T00:59:40.704" v="1099" actId="20577"/>
          <ac:spMkLst>
            <pc:docMk/>
            <pc:sldMk cId="1065196465" sldId="476"/>
            <ac:spMk id="7" creationId="{2CA2B3E3-4AA4-4E73-9D7D-D85A491E6502}"/>
          </ac:spMkLst>
        </pc:spChg>
        <pc:spChg chg="mod">
          <ac:chgData name="David A Beck" userId="6bd686d7-7a4e-42b7-b67b-8693844c6b26" providerId="ADAL" clId="{61CA02D5-ED0F-495B-B54A-E544C0540056}" dt="2024-02-02T00:59:19.720" v="1093" actId="20577"/>
          <ac:spMkLst>
            <pc:docMk/>
            <pc:sldMk cId="1065196465" sldId="476"/>
            <ac:spMk id="19457" creationId="{00000000-0000-0000-0000-000000000000}"/>
          </ac:spMkLst>
        </pc:spChg>
        <pc:spChg chg="del">
          <ac:chgData name="David A Beck" userId="6bd686d7-7a4e-42b7-b67b-8693844c6b26" providerId="ADAL" clId="{61CA02D5-ED0F-495B-B54A-E544C0540056}" dt="2024-02-02T00:59:21.569" v="1094" actId="478"/>
          <ac:spMkLst>
            <pc:docMk/>
            <pc:sldMk cId="1065196465" sldId="476"/>
            <ac:spMk id="19458" creationId="{00000000-0000-0000-0000-000000000000}"/>
          </ac:spMkLst>
        </pc:spChg>
      </pc:sldChg>
      <pc:sldChg chg="add del">
        <pc:chgData name="David A Beck" userId="6bd686d7-7a4e-42b7-b67b-8693844c6b26" providerId="ADAL" clId="{61CA02D5-ED0F-495B-B54A-E544C0540056}" dt="2024-02-02T00:57:49.440" v="963"/>
        <pc:sldMkLst>
          <pc:docMk/>
          <pc:sldMk cId="4166729501" sldId="476"/>
        </pc:sldMkLst>
      </pc:sldChg>
      <pc:sldChg chg="add del">
        <pc:chgData name="David A Beck" userId="6bd686d7-7a4e-42b7-b67b-8693844c6b26" providerId="ADAL" clId="{61CA02D5-ED0F-495B-B54A-E544C0540056}" dt="2024-02-02T00:57:49.440" v="963"/>
        <pc:sldMkLst>
          <pc:docMk/>
          <pc:sldMk cId="431958196" sldId="477"/>
        </pc:sldMkLst>
      </pc:sldChg>
      <pc:sldChg chg="modSp add">
        <pc:chgData name="David A Beck" userId="6bd686d7-7a4e-42b7-b67b-8693844c6b26" providerId="ADAL" clId="{61CA02D5-ED0F-495B-B54A-E544C0540056}" dt="2024-02-02T01:08:25.939" v="1355" actId="20577"/>
        <pc:sldMkLst>
          <pc:docMk/>
          <pc:sldMk cId="3642472277" sldId="477"/>
        </pc:sldMkLst>
        <pc:spChg chg="mod">
          <ac:chgData name="David A Beck" userId="6bd686d7-7a4e-42b7-b67b-8693844c6b26" providerId="ADAL" clId="{61CA02D5-ED0F-495B-B54A-E544C0540056}" dt="2024-02-02T01:08:25.939" v="1355" actId="20577"/>
          <ac:spMkLst>
            <pc:docMk/>
            <pc:sldMk cId="3642472277" sldId="477"/>
            <ac:spMk id="24578" creationId="{00000000-0000-0000-0000-000000000000}"/>
          </ac:spMkLst>
        </pc:spChg>
      </pc:sldChg>
      <pc:sldChg chg="add del">
        <pc:chgData name="David A Beck" userId="6bd686d7-7a4e-42b7-b67b-8693844c6b26" providerId="ADAL" clId="{61CA02D5-ED0F-495B-B54A-E544C0540056}" dt="2024-02-02T00:57:49.440" v="963"/>
        <pc:sldMkLst>
          <pc:docMk/>
          <pc:sldMk cId="77837669" sldId="478"/>
        </pc:sldMkLst>
      </pc:sldChg>
      <pc:sldChg chg="modSp add">
        <pc:chgData name="David A Beck" userId="6bd686d7-7a4e-42b7-b67b-8693844c6b26" providerId="ADAL" clId="{61CA02D5-ED0F-495B-B54A-E544C0540056}" dt="2024-02-02T01:08:42.410" v="1391" actId="20577"/>
        <pc:sldMkLst>
          <pc:docMk/>
          <pc:sldMk cId="4064636100" sldId="478"/>
        </pc:sldMkLst>
        <pc:spChg chg="mod">
          <ac:chgData name="David A Beck" userId="6bd686d7-7a4e-42b7-b67b-8693844c6b26" providerId="ADAL" clId="{61CA02D5-ED0F-495B-B54A-E544C0540056}" dt="2024-02-02T01:08:42.410" v="1391" actId="20577"/>
          <ac:spMkLst>
            <pc:docMk/>
            <pc:sldMk cId="4064636100" sldId="478"/>
            <ac:spMk id="24578" creationId="{00000000-0000-0000-0000-000000000000}"/>
          </ac:spMkLst>
        </pc:spChg>
      </pc:sldChg>
      <pc:sldChg chg="modSp add ord">
        <pc:chgData name="David A Beck" userId="6bd686d7-7a4e-42b7-b67b-8693844c6b26" providerId="ADAL" clId="{61CA02D5-ED0F-495B-B54A-E544C0540056}" dt="2024-02-02T01:02:56.460" v="1305" actId="20577"/>
        <pc:sldMkLst>
          <pc:docMk/>
          <pc:sldMk cId="575857041" sldId="479"/>
        </pc:sldMkLst>
        <pc:spChg chg="mod">
          <ac:chgData name="David A Beck" userId="6bd686d7-7a4e-42b7-b67b-8693844c6b26" providerId="ADAL" clId="{61CA02D5-ED0F-495B-B54A-E544C0540056}" dt="2024-02-02T01:02:56.460" v="1305" actId="20577"/>
          <ac:spMkLst>
            <pc:docMk/>
            <pc:sldMk cId="575857041" sldId="479"/>
            <ac:spMk id="24578" creationId="{00000000-0000-0000-0000-000000000000}"/>
          </ac:spMkLst>
        </pc:spChg>
      </pc:sldChg>
      <pc:sldChg chg="add del">
        <pc:chgData name="David A Beck" userId="6bd686d7-7a4e-42b7-b67b-8693844c6b26" providerId="ADAL" clId="{61CA02D5-ED0F-495B-B54A-E544C0540056}" dt="2024-02-02T00:57:49.440" v="963"/>
        <pc:sldMkLst>
          <pc:docMk/>
          <pc:sldMk cId="3035036622" sldId="479"/>
        </pc:sldMkLst>
      </pc:sldChg>
      <pc:sldChg chg="modSp add">
        <pc:chgData name="David A Beck" userId="6bd686d7-7a4e-42b7-b67b-8693844c6b26" providerId="ADAL" clId="{61CA02D5-ED0F-495B-B54A-E544C0540056}" dt="2024-02-02T01:04:26.238" v="1313" actId="13926"/>
        <pc:sldMkLst>
          <pc:docMk/>
          <pc:sldMk cId="3010498902" sldId="480"/>
        </pc:sldMkLst>
        <pc:spChg chg="mod">
          <ac:chgData name="David A Beck" userId="6bd686d7-7a4e-42b7-b67b-8693844c6b26" providerId="ADAL" clId="{61CA02D5-ED0F-495B-B54A-E544C0540056}" dt="2024-02-02T01:04:26.238" v="1313" actId="13926"/>
          <ac:spMkLst>
            <pc:docMk/>
            <pc:sldMk cId="3010498902" sldId="480"/>
            <ac:spMk id="24578" creationId="{00000000-0000-0000-0000-000000000000}"/>
          </ac:spMkLst>
        </pc:spChg>
      </pc:sldChg>
      <pc:sldChg chg="modSp add ord">
        <pc:chgData name="David A Beck" userId="6bd686d7-7a4e-42b7-b67b-8693844c6b26" providerId="ADAL" clId="{61CA02D5-ED0F-495B-B54A-E544C0540056}" dt="2024-02-02T01:11:09.658" v="1609" actId="20577"/>
        <pc:sldMkLst>
          <pc:docMk/>
          <pc:sldMk cId="1048527053" sldId="481"/>
        </pc:sldMkLst>
        <pc:spChg chg="mod">
          <ac:chgData name="David A Beck" userId="6bd686d7-7a4e-42b7-b67b-8693844c6b26" providerId="ADAL" clId="{61CA02D5-ED0F-495B-B54A-E544C0540056}" dt="2024-02-02T01:11:09.658" v="1609" actId="20577"/>
          <ac:spMkLst>
            <pc:docMk/>
            <pc:sldMk cId="1048527053" sldId="481"/>
            <ac:spMk id="24578" creationId="{00000000-0000-0000-0000-000000000000}"/>
          </ac:spMkLst>
        </pc:spChg>
      </pc:sldChg>
      <pc:sldChg chg="modSp add">
        <pc:chgData name="David A Beck" userId="6bd686d7-7a4e-42b7-b67b-8693844c6b26" providerId="ADAL" clId="{61CA02D5-ED0F-495B-B54A-E544C0540056}" dt="2024-02-02T01:11:40.253" v="1613" actId="13926"/>
        <pc:sldMkLst>
          <pc:docMk/>
          <pc:sldMk cId="528833936" sldId="482"/>
        </pc:sldMkLst>
        <pc:spChg chg="mod">
          <ac:chgData name="David A Beck" userId="6bd686d7-7a4e-42b7-b67b-8693844c6b26" providerId="ADAL" clId="{61CA02D5-ED0F-495B-B54A-E544C0540056}" dt="2024-02-02T01:11:40.253" v="1613" actId="13926"/>
          <ac:spMkLst>
            <pc:docMk/>
            <pc:sldMk cId="528833936" sldId="482"/>
            <ac:spMk id="24578" creationId="{00000000-0000-0000-0000-000000000000}"/>
          </ac:spMkLst>
        </pc:spChg>
      </pc:sldChg>
      <pc:sldChg chg="add">
        <pc:chgData name="David A Beck" userId="6bd686d7-7a4e-42b7-b67b-8693844c6b26" providerId="ADAL" clId="{61CA02D5-ED0F-495B-B54A-E544C0540056}" dt="2024-02-02T01:11:52.205" v="1614"/>
        <pc:sldMkLst>
          <pc:docMk/>
          <pc:sldMk cId="451881193" sldId="483"/>
        </pc:sldMkLst>
      </pc:sldChg>
      <pc:sldChg chg="add ord">
        <pc:chgData name="David A Beck" userId="6bd686d7-7a4e-42b7-b67b-8693844c6b26" providerId="ADAL" clId="{61CA02D5-ED0F-495B-B54A-E544C0540056}" dt="2024-02-02T01:17:44.202" v="1998"/>
        <pc:sldMkLst>
          <pc:docMk/>
          <pc:sldMk cId="3190632395" sldId="484"/>
        </pc:sldMkLst>
      </pc:sldChg>
      <pc:sldChg chg="modSp add">
        <pc:chgData name="David A Beck" userId="6bd686d7-7a4e-42b7-b67b-8693844c6b26" providerId="ADAL" clId="{61CA02D5-ED0F-495B-B54A-E544C0540056}" dt="2024-02-02T01:19:42.720" v="2198" actId="20577"/>
        <pc:sldMkLst>
          <pc:docMk/>
          <pc:sldMk cId="2856642968" sldId="485"/>
        </pc:sldMkLst>
        <pc:spChg chg="mod">
          <ac:chgData name="David A Beck" userId="6bd686d7-7a4e-42b7-b67b-8693844c6b26" providerId="ADAL" clId="{61CA02D5-ED0F-495B-B54A-E544C0540056}" dt="2024-02-02T01:19:42.720" v="2198" actId="20577"/>
          <ac:spMkLst>
            <pc:docMk/>
            <pc:sldMk cId="2856642968" sldId="485"/>
            <ac:spMk id="24578" creationId="{00000000-0000-0000-0000-000000000000}"/>
          </ac:spMkLst>
        </pc:spChg>
      </pc:sldChg>
    </pc:docChg>
  </pc:docChgLst>
  <pc:docChgLst>
    <pc:chgData name="David A Beck" userId="6bd686d7-7a4e-42b7-b67b-8693844c6b26" providerId="ADAL" clId="{FF84C8B1-BD7C-4EB6-85A0-F7358573EE0D}"/>
    <pc:docChg chg="undo custSel addSld delSld modSld sldOrd">
      <pc:chgData name="David A Beck" userId="6bd686d7-7a4e-42b7-b67b-8693844c6b26" providerId="ADAL" clId="{FF84C8B1-BD7C-4EB6-85A0-F7358573EE0D}" dt="2024-02-09T03:01:30.980" v="12152" actId="2890"/>
      <pc:docMkLst>
        <pc:docMk/>
      </pc:docMkLst>
      <pc:sldChg chg="modSp mod">
        <pc:chgData name="David A Beck" userId="6bd686d7-7a4e-42b7-b67b-8693844c6b26" providerId="ADAL" clId="{FF84C8B1-BD7C-4EB6-85A0-F7358573EE0D}" dt="2024-02-02T06:15:38.206" v="12090" actId="20577"/>
        <pc:sldMkLst>
          <pc:docMk/>
          <pc:sldMk cId="0" sldId="256"/>
        </pc:sldMkLst>
        <pc:spChg chg="mod">
          <ac:chgData name="David A Beck" userId="6bd686d7-7a4e-42b7-b67b-8693844c6b26" providerId="ADAL" clId="{FF84C8B1-BD7C-4EB6-85A0-F7358573EE0D}" dt="2024-02-02T06:15:38.206" v="12090" actId="20577"/>
          <ac:spMkLst>
            <pc:docMk/>
            <pc:sldMk cId="0" sldId="256"/>
            <ac:spMk id="29" creationId="{00000000-0000-0000-0000-000000000000}"/>
          </ac:spMkLst>
        </pc:spChg>
      </pc:sldChg>
      <pc:sldChg chg="del">
        <pc:chgData name="David A Beck" userId="6bd686d7-7a4e-42b7-b67b-8693844c6b26" providerId="ADAL" clId="{FF84C8B1-BD7C-4EB6-85A0-F7358573EE0D}" dt="2024-02-02T06:03:18.996" v="11220" actId="47"/>
        <pc:sldMkLst>
          <pc:docMk/>
          <pc:sldMk cId="297476462" sldId="260"/>
        </pc:sldMkLst>
      </pc:sldChg>
      <pc:sldChg chg="del">
        <pc:chgData name="David A Beck" userId="6bd686d7-7a4e-42b7-b67b-8693844c6b26" providerId="ADAL" clId="{FF84C8B1-BD7C-4EB6-85A0-F7358573EE0D}" dt="2024-02-02T06:03:18.996" v="11220" actId="47"/>
        <pc:sldMkLst>
          <pc:docMk/>
          <pc:sldMk cId="2606377964" sldId="261"/>
        </pc:sldMkLst>
      </pc:sldChg>
      <pc:sldChg chg="modSp mod">
        <pc:chgData name="David A Beck" userId="6bd686d7-7a4e-42b7-b67b-8693844c6b26" providerId="ADAL" clId="{FF84C8B1-BD7C-4EB6-85A0-F7358573EE0D}" dt="2024-02-02T04:37:10.426" v="6534" actId="2711"/>
        <pc:sldMkLst>
          <pc:docMk/>
          <pc:sldMk cId="0" sldId="334"/>
        </pc:sldMkLst>
        <pc:spChg chg="mod">
          <ac:chgData name="David A Beck" userId="6bd686d7-7a4e-42b7-b67b-8693844c6b26" providerId="ADAL" clId="{FF84C8B1-BD7C-4EB6-85A0-F7358573EE0D}" dt="2024-02-02T04:37:10.426" v="6534" actId="2711"/>
          <ac:spMkLst>
            <pc:docMk/>
            <pc:sldMk cId="0" sldId="334"/>
            <ac:spMk id="22529" creationId="{00000000-0000-0000-0000-000000000000}"/>
          </ac:spMkLst>
        </pc:spChg>
      </pc:sldChg>
      <pc:sldChg chg="addSp modSp mod modAnim">
        <pc:chgData name="David A Beck" userId="6bd686d7-7a4e-42b7-b67b-8693844c6b26" providerId="ADAL" clId="{FF84C8B1-BD7C-4EB6-85A0-F7358573EE0D}" dt="2024-02-02T03:19:41.162" v="2573"/>
        <pc:sldMkLst>
          <pc:docMk/>
          <pc:sldMk cId="776713141" sldId="381"/>
        </pc:sldMkLst>
        <pc:spChg chg="add mod">
          <ac:chgData name="David A Beck" userId="6bd686d7-7a4e-42b7-b67b-8693844c6b26" providerId="ADAL" clId="{FF84C8B1-BD7C-4EB6-85A0-F7358573EE0D}" dt="2024-02-02T03:19:34.597" v="2572" actId="20577"/>
          <ac:spMkLst>
            <pc:docMk/>
            <pc:sldMk cId="776713141" sldId="381"/>
            <ac:spMk id="2" creationId="{18AFD1C7-CDF5-3E16-FFC6-E14FDA85088B}"/>
          </ac:spMkLst>
        </pc:spChg>
        <pc:spChg chg="mod">
          <ac:chgData name="David A Beck" userId="6bd686d7-7a4e-42b7-b67b-8693844c6b26" providerId="ADAL" clId="{FF84C8B1-BD7C-4EB6-85A0-F7358573EE0D}" dt="2024-02-02T02:47:53.847" v="533" actId="20577"/>
          <ac:spMkLst>
            <pc:docMk/>
            <pc:sldMk cId="776713141" sldId="381"/>
            <ac:spMk id="2457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3:17:21.897" v="2334" actId="20577"/>
          <ac:spMkLst>
            <pc:docMk/>
            <pc:sldMk cId="776713141" sldId="381"/>
            <ac:spMk id="24578" creationId="{00000000-0000-0000-0000-000000000000}"/>
          </ac:spMkLst>
        </pc:spChg>
      </pc:sldChg>
      <pc:sldChg chg="addSp delSp modSp mod modClrScheme modAnim chgLayout">
        <pc:chgData name="David A Beck" userId="6bd686d7-7a4e-42b7-b67b-8693844c6b26" providerId="ADAL" clId="{FF84C8B1-BD7C-4EB6-85A0-F7358573EE0D}" dt="2024-02-02T05:15:20.119" v="8490"/>
        <pc:sldMkLst>
          <pc:docMk/>
          <pc:sldMk cId="3863896123" sldId="384"/>
        </pc:sldMkLst>
        <pc:spChg chg="add mod">
          <ac:chgData name="David A Beck" userId="6bd686d7-7a4e-42b7-b67b-8693844c6b26" providerId="ADAL" clId="{FF84C8B1-BD7C-4EB6-85A0-F7358573EE0D}" dt="2024-02-02T05:15:17.280" v="8489" actId="1076"/>
          <ac:spMkLst>
            <pc:docMk/>
            <pc:sldMk cId="3863896123" sldId="384"/>
            <ac:spMk id="2" creationId="{3C43B9EF-7123-1684-D3C4-C13EC4934FC2}"/>
          </ac:spMkLst>
        </pc:spChg>
        <pc:spChg chg="mod ord">
          <ac:chgData name="David A Beck" userId="6bd686d7-7a4e-42b7-b67b-8693844c6b26" providerId="ADAL" clId="{FF84C8B1-BD7C-4EB6-85A0-F7358573EE0D}" dt="2024-02-02T03:21:39.229" v="2731" actId="113"/>
          <ac:spMkLst>
            <pc:docMk/>
            <pc:sldMk cId="3863896123" sldId="384"/>
            <ac:spMk id="7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3:21:30.608" v="2730" actId="20577"/>
          <ac:spMkLst>
            <pc:docMk/>
            <pc:sldMk cId="3863896123" sldId="384"/>
            <ac:spMk id="23553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3:20:58.579" v="2682" actId="700"/>
          <ac:spMkLst>
            <pc:docMk/>
            <pc:sldMk cId="3863896123" sldId="384"/>
            <ac:spMk id="23555" creationId="{00000000-0000-0000-0000-000000000000}"/>
          </ac:spMkLst>
        </pc:spChg>
        <pc:picChg chg="mod">
          <ac:chgData name="David A Beck" userId="6bd686d7-7a4e-42b7-b67b-8693844c6b26" providerId="ADAL" clId="{FF84C8B1-BD7C-4EB6-85A0-F7358573EE0D}" dt="2024-02-02T03:21:12.902" v="2720" actId="1076"/>
          <ac:picMkLst>
            <pc:docMk/>
            <pc:sldMk cId="3863896123" sldId="384"/>
            <ac:picMk id="23556" creationId="{00000000-0000-0000-0000-000000000000}"/>
          </ac:picMkLst>
        </pc:picChg>
        <pc:picChg chg="mod">
          <ac:chgData name="David A Beck" userId="6bd686d7-7a4e-42b7-b67b-8693844c6b26" providerId="ADAL" clId="{FF84C8B1-BD7C-4EB6-85A0-F7358573EE0D}" dt="2024-02-02T03:21:14.322" v="2721" actId="1076"/>
          <ac:picMkLst>
            <pc:docMk/>
            <pc:sldMk cId="3863896123" sldId="384"/>
            <ac:picMk id="23557" creationId="{00000000-0000-0000-0000-000000000000}"/>
          </ac:picMkLst>
        </pc:picChg>
      </pc:sldChg>
      <pc:sldChg chg="delSp modSp mod modClrScheme chgLayout">
        <pc:chgData name="David A Beck" userId="6bd686d7-7a4e-42b7-b67b-8693844c6b26" providerId="ADAL" clId="{FF84C8B1-BD7C-4EB6-85A0-F7358573EE0D}" dt="2024-02-02T04:32:33.851" v="6503" actId="20577"/>
        <pc:sldMkLst>
          <pc:docMk/>
          <pc:sldMk cId="0" sldId="409"/>
        </pc:sldMkLst>
        <pc:spChg chg="mod">
          <ac:chgData name="David A Beck" userId="6bd686d7-7a4e-42b7-b67b-8693844c6b26" providerId="ADAL" clId="{FF84C8B1-BD7C-4EB6-85A0-F7358573EE0D}" dt="2024-02-02T04:30:23.588" v="6412" actId="1076"/>
          <ac:spMkLst>
            <pc:docMk/>
            <pc:sldMk cId="0" sldId="409"/>
            <ac:spMk id="2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4:30:23.588" v="6412" actId="1076"/>
          <ac:spMkLst>
            <pc:docMk/>
            <pc:sldMk cId="0" sldId="409"/>
            <ac:spMk id="3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4:30:13.214" v="6411" actId="113"/>
          <ac:spMkLst>
            <pc:docMk/>
            <pc:sldMk cId="0" sldId="409"/>
            <ac:spMk id="29697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4:32:33.851" v="6503" actId="20577"/>
          <ac:spMkLst>
            <pc:docMk/>
            <pc:sldMk cId="0" sldId="409"/>
            <ac:spMk id="29698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4:17:26.922" v="5538" actId="700"/>
          <ac:spMkLst>
            <pc:docMk/>
            <pc:sldMk cId="0" sldId="409"/>
            <ac:spMk id="29699" creationId="{00000000-0000-0000-0000-000000000000}"/>
          </ac:spMkLst>
        </pc:spChg>
      </pc:sldChg>
      <pc:sldChg chg="delSp modSp mod modClrScheme chgLayout">
        <pc:chgData name="David A Beck" userId="6bd686d7-7a4e-42b7-b67b-8693844c6b26" providerId="ADAL" clId="{FF84C8B1-BD7C-4EB6-85A0-F7358573EE0D}" dt="2024-02-02T04:44:07.815" v="6932" actId="20577"/>
        <pc:sldMkLst>
          <pc:docMk/>
          <pc:sldMk cId="0" sldId="410"/>
        </pc:sldMkLst>
        <pc:spChg chg="mod ord">
          <ac:chgData name="David A Beck" userId="6bd686d7-7a4e-42b7-b67b-8693844c6b26" providerId="ADAL" clId="{FF84C8B1-BD7C-4EB6-85A0-F7358573EE0D}" dt="2024-02-02T04:38:45.464" v="6568" actId="20577"/>
          <ac:spMkLst>
            <pc:docMk/>
            <pc:sldMk cId="0" sldId="410"/>
            <ac:spMk id="31745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4:44:07.815" v="6932" actId="20577"/>
          <ac:spMkLst>
            <pc:docMk/>
            <pc:sldMk cId="0" sldId="410"/>
            <ac:spMk id="31746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4:38:16.611" v="6544" actId="700"/>
          <ac:spMkLst>
            <pc:docMk/>
            <pc:sldMk cId="0" sldId="410"/>
            <ac:spMk id="31747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4:38:00.746" v="6543" actId="2711"/>
        <pc:sldMkLst>
          <pc:docMk/>
          <pc:sldMk cId="0" sldId="418"/>
        </pc:sldMkLst>
        <pc:spChg chg="mod">
          <ac:chgData name="David A Beck" userId="6bd686d7-7a4e-42b7-b67b-8693844c6b26" providerId="ADAL" clId="{FF84C8B1-BD7C-4EB6-85A0-F7358573EE0D}" dt="2024-02-02T04:38:00.746" v="6543" actId="2711"/>
          <ac:spMkLst>
            <pc:docMk/>
            <pc:sldMk cId="0" sldId="418"/>
            <ac:spMk id="30721" creationId="{00000000-0000-0000-0000-000000000000}"/>
          </ac:spMkLst>
        </pc:spChg>
      </pc:sldChg>
      <pc:sldChg chg="modSp modAnim">
        <pc:chgData name="David A Beck" userId="6bd686d7-7a4e-42b7-b67b-8693844c6b26" providerId="ADAL" clId="{FF84C8B1-BD7C-4EB6-85A0-F7358573EE0D}" dt="2024-02-02T03:22:10.064" v="2733"/>
        <pc:sldMkLst>
          <pc:docMk/>
          <pc:sldMk cId="2762299392" sldId="439"/>
        </pc:sldMkLst>
        <pc:spChg chg="mod">
          <ac:chgData name="David A Beck" userId="6bd686d7-7a4e-42b7-b67b-8693844c6b26" providerId="ADAL" clId="{FF84C8B1-BD7C-4EB6-85A0-F7358573EE0D}" dt="2024-02-02T03:22:00.408" v="2732" actId="113"/>
          <ac:spMkLst>
            <pc:docMk/>
            <pc:sldMk cId="2762299392" sldId="439"/>
            <ac:spMk id="3" creationId="{00000000-0000-0000-0000-000000000000}"/>
          </ac:spMkLst>
        </pc:spChg>
      </pc:sldChg>
      <pc:sldChg chg="del">
        <pc:chgData name="David A Beck" userId="6bd686d7-7a4e-42b7-b67b-8693844c6b26" providerId="ADAL" clId="{FF84C8B1-BD7C-4EB6-85A0-F7358573EE0D}" dt="2024-02-02T04:55:25.275" v="7747" actId="47"/>
        <pc:sldMkLst>
          <pc:docMk/>
          <pc:sldMk cId="0" sldId="440"/>
        </pc:sldMkLst>
      </pc:sldChg>
      <pc:sldChg chg="del">
        <pc:chgData name="David A Beck" userId="6bd686d7-7a4e-42b7-b67b-8693844c6b26" providerId="ADAL" clId="{FF84C8B1-BD7C-4EB6-85A0-F7358573EE0D}" dt="2024-02-02T04:55:23.903" v="7745" actId="47"/>
        <pc:sldMkLst>
          <pc:docMk/>
          <pc:sldMk cId="0" sldId="442"/>
        </pc:sldMkLst>
      </pc:sldChg>
      <pc:sldChg chg="addSp delSp modSp mod ord modClrScheme modAnim chgLayout">
        <pc:chgData name="David A Beck" userId="6bd686d7-7a4e-42b7-b67b-8693844c6b26" providerId="ADAL" clId="{FF84C8B1-BD7C-4EB6-85A0-F7358573EE0D}" dt="2024-02-02T05:29:12.551" v="9203" actId="962"/>
        <pc:sldMkLst>
          <pc:docMk/>
          <pc:sldMk cId="0" sldId="444"/>
        </pc:sldMkLst>
        <pc:spChg chg="mod ord">
          <ac:chgData name="David A Beck" userId="6bd686d7-7a4e-42b7-b67b-8693844c6b26" providerId="ADAL" clId="{FF84C8B1-BD7C-4EB6-85A0-F7358573EE0D}" dt="2024-02-02T05:17:09.409" v="8537" actId="20577"/>
          <ac:spMkLst>
            <pc:docMk/>
            <pc:sldMk cId="0" sldId="444"/>
            <ac:spMk id="3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4:54:30.549" v="7660" actId="20577"/>
          <ac:spMkLst>
            <pc:docMk/>
            <pc:sldMk cId="0" sldId="444"/>
            <ac:spMk id="32769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4:52:06.582" v="7452" actId="700"/>
          <ac:spMkLst>
            <pc:docMk/>
            <pc:sldMk cId="0" sldId="444"/>
            <ac:spMk id="32771" creationId="{00000000-0000-0000-0000-000000000000}"/>
          </ac:spMkLst>
        </pc:spChg>
        <pc:picChg chg="add mod">
          <ac:chgData name="David A Beck" userId="6bd686d7-7a4e-42b7-b67b-8693844c6b26" providerId="ADAL" clId="{FF84C8B1-BD7C-4EB6-85A0-F7358573EE0D}" dt="2024-02-02T05:29:12.551" v="9203" actId="962"/>
          <ac:picMkLst>
            <pc:docMk/>
            <pc:sldMk cId="0" sldId="444"/>
            <ac:picMk id="2" creationId="{F77F073C-56EE-23D9-7FB4-E89C2A5362F7}"/>
          </ac:picMkLst>
        </pc:picChg>
      </pc:sldChg>
      <pc:sldChg chg="del">
        <pc:chgData name="David A Beck" userId="6bd686d7-7a4e-42b7-b67b-8693844c6b26" providerId="ADAL" clId="{FF84C8B1-BD7C-4EB6-85A0-F7358573EE0D}" dt="2024-02-02T03:58:36.346" v="4849" actId="47"/>
        <pc:sldMkLst>
          <pc:docMk/>
          <pc:sldMk cId="0" sldId="446"/>
        </pc:sldMkLst>
      </pc:sldChg>
      <pc:sldChg chg="addSp delSp modSp mod modClrScheme modAnim chgLayout">
        <pc:chgData name="David A Beck" userId="6bd686d7-7a4e-42b7-b67b-8693844c6b26" providerId="ADAL" clId="{FF84C8B1-BD7C-4EB6-85A0-F7358573EE0D}" dt="2024-02-02T05:29:22.034" v="9205" actId="962"/>
        <pc:sldMkLst>
          <pc:docMk/>
          <pc:sldMk cId="0" sldId="447"/>
        </pc:sldMkLst>
        <pc:spChg chg="add del">
          <ac:chgData name="David A Beck" userId="6bd686d7-7a4e-42b7-b67b-8693844c6b26" providerId="ADAL" clId="{FF84C8B1-BD7C-4EB6-85A0-F7358573EE0D}" dt="2024-02-02T04:06:06.928" v="5021" actId="478"/>
          <ac:spMkLst>
            <pc:docMk/>
            <pc:sldMk cId="0" sldId="447"/>
            <ac:spMk id="2" creationId="{7650C49D-3540-CEBC-5844-CB7073C79FBF}"/>
          </ac:spMkLst>
        </pc:spChg>
        <pc:spChg chg="add mod">
          <ac:chgData name="David A Beck" userId="6bd686d7-7a4e-42b7-b67b-8693844c6b26" providerId="ADAL" clId="{FF84C8B1-BD7C-4EB6-85A0-F7358573EE0D}" dt="2024-02-02T04:10:47.136" v="5083" actId="692"/>
          <ac:spMkLst>
            <pc:docMk/>
            <pc:sldMk cId="0" sldId="447"/>
            <ac:spMk id="3" creationId="{D494249C-CE4E-3D41-3276-7EDC7279D893}"/>
          </ac:spMkLst>
        </pc:spChg>
        <pc:spChg chg="add mod">
          <ac:chgData name="David A Beck" userId="6bd686d7-7a4e-42b7-b67b-8693844c6b26" providerId="ADAL" clId="{FF84C8B1-BD7C-4EB6-85A0-F7358573EE0D}" dt="2024-02-02T04:10:30.572" v="5080" actId="1076"/>
          <ac:spMkLst>
            <pc:docMk/>
            <pc:sldMk cId="0" sldId="447"/>
            <ac:spMk id="4" creationId="{45881D88-4429-472A-D121-934F08120555}"/>
          </ac:spMkLst>
        </pc:spChg>
        <pc:spChg chg="add mod">
          <ac:chgData name="David A Beck" userId="6bd686d7-7a4e-42b7-b67b-8693844c6b26" providerId="ADAL" clId="{FF84C8B1-BD7C-4EB6-85A0-F7358573EE0D}" dt="2024-02-02T04:10:59.585" v="5086" actId="14100"/>
          <ac:spMkLst>
            <pc:docMk/>
            <pc:sldMk cId="0" sldId="447"/>
            <ac:spMk id="5" creationId="{6601DB3B-E5F8-8608-F6C9-B5273FC8BFF5}"/>
          </ac:spMkLst>
        </pc:spChg>
        <pc:spChg chg="mod ord">
          <ac:chgData name="David A Beck" userId="6bd686d7-7a4e-42b7-b67b-8693844c6b26" providerId="ADAL" clId="{FF84C8B1-BD7C-4EB6-85A0-F7358573EE0D}" dt="2024-02-02T04:12:30.335" v="5163" actId="14100"/>
          <ac:spMkLst>
            <pc:docMk/>
            <pc:sldMk cId="0" sldId="447"/>
            <ac:spMk id="6" creationId="{00000000-0000-0000-0000-000000000000}"/>
          </ac:spMkLst>
        </pc:spChg>
        <pc:spChg chg="add mod">
          <ac:chgData name="David A Beck" userId="6bd686d7-7a4e-42b7-b67b-8693844c6b26" providerId="ADAL" clId="{FF84C8B1-BD7C-4EB6-85A0-F7358573EE0D}" dt="2024-02-02T04:11:05.782" v="5088" actId="1076"/>
          <ac:spMkLst>
            <pc:docMk/>
            <pc:sldMk cId="0" sldId="447"/>
            <ac:spMk id="7" creationId="{3B8A4F71-B36D-F886-3951-E37793F1B5DD}"/>
          </ac:spMkLst>
        </pc:spChg>
        <pc:spChg chg="mod ord">
          <ac:chgData name="David A Beck" userId="6bd686d7-7a4e-42b7-b67b-8693844c6b26" providerId="ADAL" clId="{FF84C8B1-BD7C-4EB6-85A0-F7358573EE0D}" dt="2024-02-02T04:09:19.720" v="5061" actId="20577"/>
          <ac:spMkLst>
            <pc:docMk/>
            <pc:sldMk cId="0" sldId="447"/>
            <ac:spMk id="28673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4:05:04.447" v="5010" actId="700"/>
          <ac:spMkLst>
            <pc:docMk/>
            <pc:sldMk cId="0" sldId="447"/>
            <ac:spMk id="28675" creationId="{00000000-0000-0000-0000-000000000000}"/>
          </ac:spMkLst>
        </pc:spChg>
        <pc:picChg chg="mod">
          <ac:chgData name="David A Beck" userId="6bd686d7-7a4e-42b7-b67b-8693844c6b26" providerId="ADAL" clId="{FF84C8B1-BD7C-4EB6-85A0-F7358573EE0D}" dt="2024-02-02T05:29:22.034" v="9205" actId="962"/>
          <ac:picMkLst>
            <pc:docMk/>
            <pc:sldMk cId="0" sldId="447"/>
            <ac:picMk id="28676" creationId="{00000000-0000-0000-0000-000000000000}"/>
          </ac:picMkLst>
        </pc:picChg>
      </pc:sldChg>
      <pc:sldChg chg="del">
        <pc:chgData name="David A Beck" userId="6bd686d7-7a4e-42b7-b67b-8693844c6b26" providerId="ADAL" clId="{FF84C8B1-BD7C-4EB6-85A0-F7358573EE0D}" dt="2024-02-02T05:43:46.496" v="10164" actId="47"/>
        <pc:sldMkLst>
          <pc:docMk/>
          <pc:sldMk cId="0" sldId="448"/>
        </pc:sldMkLst>
      </pc:sldChg>
      <pc:sldChg chg="del">
        <pc:chgData name="David A Beck" userId="6bd686d7-7a4e-42b7-b67b-8693844c6b26" providerId="ADAL" clId="{FF84C8B1-BD7C-4EB6-85A0-F7358573EE0D}" dt="2024-02-02T06:02:57.860" v="11216" actId="47"/>
        <pc:sldMkLst>
          <pc:docMk/>
          <pc:sldMk cId="0" sldId="452"/>
        </pc:sldMkLst>
      </pc:sldChg>
      <pc:sldChg chg="del">
        <pc:chgData name="David A Beck" userId="6bd686d7-7a4e-42b7-b67b-8693844c6b26" providerId="ADAL" clId="{FF84C8B1-BD7C-4EB6-85A0-F7358573EE0D}" dt="2024-02-02T04:55:24.822" v="7746" actId="47"/>
        <pc:sldMkLst>
          <pc:docMk/>
          <pc:sldMk cId="359924822" sldId="453"/>
        </pc:sldMkLst>
      </pc:sldChg>
      <pc:sldChg chg="del">
        <pc:chgData name="David A Beck" userId="6bd686d7-7a4e-42b7-b67b-8693844c6b26" providerId="ADAL" clId="{FF84C8B1-BD7C-4EB6-85A0-F7358573EE0D}" dt="2024-02-02T05:56:13.190" v="10775" actId="47"/>
        <pc:sldMkLst>
          <pc:docMk/>
          <pc:sldMk cId="2311031678" sldId="454"/>
        </pc:sldMkLst>
      </pc:sldChg>
      <pc:sldChg chg="modSp mod">
        <pc:chgData name="David A Beck" userId="6bd686d7-7a4e-42b7-b67b-8693844c6b26" providerId="ADAL" clId="{FF84C8B1-BD7C-4EB6-85A0-F7358573EE0D}" dt="2024-02-02T04:37:03.217" v="6533" actId="2711"/>
        <pc:sldMkLst>
          <pc:docMk/>
          <pc:sldMk cId="3933808330" sldId="455"/>
        </pc:sldMkLst>
        <pc:spChg chg="mod">
          <ac:chgData name="David A Beck" userId="6bd686d7-7a4e-42b7-b67b-8693844c6b26" providerId="ADAL" clId="{FF84C8B1-BD7C-4EB6-85A0-F7358573EE0D}" dt="2024-02-02T04:37:03.217" v="6533" actId="2711"/>
          <ac:spMkLst>
            <pc:docMk/>
            <pc:sldMk cId="3933808330" sldId="455"/>
            <ac:spMk id="22529" creationId="{00000000-0000-0000-0000-000000000000}"/>
          </ac:spMkLst>
        </pc:spChg>
      </pc:sldChg>
      <pc:sldChg chg="modSp mod modAnim">
        <pc:chgData name="David A Beck" userId="6bd686d7-7a4e-42b7-b67b-8693844c6b26" providerId="ADAL" clId="{FF84C8B1-BD7C-4EB6-85A0-F7358573EE0D}" dt="2024-02-02T03:24:41.107" v="2893" actId="20577"/>
        <pc:sldMkLst>
          <pc:docMk/>
          <pc:sldMk cId="34352514" sldId="456"/>
        </pc:sldMkLst>
        <pc:spChg chg="mod">
          <ac:chgData name="David A Beck" userId="6bd686d7-7a4e-42b7-b67b-8693844c6b26" providerId="ADAL" clId="{FF84C8B1-BD7C-4EB6-85A0-F7358573EE0D}" dt="2024-02-02T03:24:41.107" v="2893" actId="20577"/>
          <ac:spMkLst>
            <pc:docMk/>
            <pc:sldMk cId="34352514" sldId="456"/>
            <ac:spMk id="24578" creationId="{00000000-0000-0000-0000-000000000000}"/>
          </ac:spMkLst>
        </pc:spChg>
      </pc:sldChg>
      <pc:sldChg chg="modSp">
        <pc:chgData name="David A Beck" userId="6bd686d7-7a4e-42b7-b67b-8693844c6b26" providerId="ADAL" clId="{FF84C8B1-BD7C-4EB6-85A0-F7358573EE0D}" dt="2024-02-02T05:29:30.197" v="9209" actId="962"/>
        <pc:sldMkLst>
          <pc:docMk/>
          <pc:sldMk cId="1324061328" sldId="458"/>
        </pc:sldMkLst>
        <pc:picChg chg="mod">
          <ac:chgData name="David A Beck" userId="6bd686d7-7a4e-42b7-b67b-8693844c6b26" providerId="ADAL" clId="{FF84C8B1-BD7C-4EB6-85A0-F7358573EE0D}" dt="2024-02-02T05:29:30.197" v="9209" actId="962"/>
          <ac:picMkLst>
            <pc:docMk/>
            <pc:sldMk cId="1324061328" sldId="458"/>
            <ac:picMk id="27651" creationId="{00000000-0000-0000-0000-000000000000}"/>
          </ac:picMkLst>
        </pc:picChg>
      </pc:sldChg>
      <pc:sldChg chg="modSp mod">
        <pc:chgData name="David A Beck" userId="6bd686d7-7a4e-42b7-b67b-8693844c6b26" providerId="ADAL" clId="{FF84C8B1-BD7C-4EB6-85A0-F7358573EE0D}" dt="2024-02-02T03:24:49.417" v="2894" actId="113"/>
        <pc:sldMkLst>
          <pc:docMk/>
          <pc:sldMk cId="1362383119" sldId="460"/>
        </pc:sldMkLst>
        <pc:spChg chg="mod">
          <ac:chgData name="David A Beck" userId="6bd686d7-7a4e-42b7-b67b-8693844c6b26" providerId="ADAL" clId="{FF84C8B1-BD7C-4EB6-85A0-F7358573EE0D}" dt="2024-02-02T03:24:49.417" v="2894" actId="113"/>
          <ac:spMkLst>
            <pc:docMk/>
            <pc:sldMk cId="1362383119" sldId="460"/>
            <ac:spMk id="24578" creationId="{00000000-0000-0000-0000-000000000000}"/>
          </ac:spMkLst>
        </pc:spChg>
      </pc:sldChg>
      <pc:sldChg chg="del">
        <pc:chgData name="David A Beck" userId="6bd686d7-7a4e-42b7-b67b-8693844c6b26" providerId="ADAL" clId="{FF84C8B1-BD7C-4EB6-85A0-F7358573EE0D}" dt="2024-02-02T03:38:13.789" v="3479" actId="47"/>
        <pc:sldMkLst>
          <pc:docMk/>
          <pc:sldMk cId="1005277399" sldId="462"/>
        </pc:sldMkLst>
      </pc:sldChg>
      <pc:sldChg chg="del">
        <pc:chgData name="David A Beck" userId="6bd686d7-7a4e-42b7-b67b-8693844c6b26" providerId="ADAL" clId="{FF84C8B1-BD7C-4EB6-85A0-F7358573EE0D}" dt="2024-02-02T03:38:20.138" v="3480" actId="47"/>
        <pc:sldMkLst>
          <pc:docMk/>
          <pc:sldMk cId="2771029459" sldId="463"/>
        </pc:sldMkLst>
      </pc:sldChg>
      <pc:sldChg chg="addSp modSp mod modAnim">
        <pc:chgData name="David A Beck" userId="6bd686d7-7a4e-42b7-b67b-8693844c6b26" providerId="ADAL" clId="{FF84C8B1-BD7C-4EB6-85A0-F7358573EE0D}" dt="2024-02-02T04:37:39.586" v="6542" actId="404"/>
        <pc:sldMkLst>
          <pc:docMk/>
          <pc:sldMk cId="2031605410" sldId="464"/>
        </pc:sldMkLst>
        <pc:spChg chg="add mod">
          <ac:chgData name="David A Beck" userId="6bd686d7-7a4e-42b7-b67b-8693844c6b26" providerId="ADAL" clId="{FF84C8B1-BD7C-4EB6-85A0-F7358573EE0D}" dt="2024-02-02T04:37:39.586" v="6542" actId="404"/>
          <ac:spMkLst>
            <pc:docMk/>
            <pc:sldMk cId="2031605410" sldId="464"/>
            <ac:spMk id="3" creationId="{D1177EB5-015B-B679-E86C-77F07BF105AC}"/>
          </ac:spMkLst>
        </pc:spChg>
        <pc:spChg chg="mod">
          <ac:chgData name="David A Beck" userId="6bd686d7-7a4e-42b7-b67b-8693844c6b26" providerId="ADAL" clId="{FF84C8B1-BD7C-4EB6-85A0-F7358573EE0D}" dt="2024-02-02T04:37:24.256" v="6535" actId="2711"/>
          <ac:spMkLst>
            <pc:docMk/>
            <pc:sldMk cId="2031605410" sldId="464"/>
            <ac:spMk id="22529" creationId="{00000000-0000-0000-0000-000000000000}"/>
          </ac:spMkLst>
        </pc:spChg>
      </pc:sldChg>
      <pc:sldChg chg="addSp delSp modSp mod modClrScheme delAnim modAnim chgLayout">
        <pc:chgData name="David A Beck" userId="6bd686d7-7a4e-42b7-b67b-8693844c6b26" providerId="ADAL" clId="{FF84C8B1-BD7C-4EB6-85A0-F7358573EE0D}" dt="2024-02-02T04:07:29.137" v="5026" actId="13926"/>
        <pc:sldMkLst>
          <pc:docMk/>
          <pc:sldMk cId="35705909" sldId="465"/>
        </pc:sldMkLst>
        <pc:spChg chg="add del mod">
          <ac:chgData name="David A Beck" userId="6bd686d7-7a4e-42b7-b67b-8693844c6b26" providerId="ADAL" clId="{FF84C8B1-BD7C-4EB6-85A0-F7358573EE0D}" dt="2024-02-02T04:07:03.510" v="5023" actId="478"/>
          <ac:spMkLst>
            <pc:docMk/>
            <pc:sldMk cId="35705909" sldId="465"/>
            <ac:spMk id="3" creationId="{CCAEB857-6268-EDAD-230B-9503D076D8C4}"/>
          </ac:spMkLst>
        </pc:spChg>
        <pc:spChg chg="mod ord">
          <ac:chgData name="David A Beck" userId="6bd686d7-7a4e-42b7-b67b-8693844c6b26" providerId="ADAL" clId="{FF84C8B1-BD7C-4EB6-85A0-F7358573EE0D}" dt="2024-02-02T04:07:29.137" v="5026" actId="13926"/>
          <ac:spMkLst>
            <pc:docMk/>
            <pc:sldMk cId="35705909" sldId="465"/>
            <ac:spMk id="6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4:02:40.211" v="4990" actId="14100"/>
          <ac:spMkLst>
            <pc:docMk/>
            <pc:sldMk cId="35705909" sldId="465"/>
            <ac:spMk id="28673" creationId="{00000000-0000-0000-0000-000000000000}"/>
          </ac:spMkLst>
        </pc:spChg>
        <pc:spChg chg="add del">
          <ac:chgData name="David A Beck" userId="6bd686d7-7a4e-42b7-b67b-8693844c6b26" providerId="ADAL" clId="{FF84C8B1-BD7C-4EB6-85A0-F7358573EE0D}" dt="2024-02-02T03:59:30.309" v="4852" actId="700"/>
          <ac:spMkLst>
            <pc:docMk/>
            <pc:sldMk cId="35705909" sldId="465"/>
            <ac:spMk id="28675" creationId="{00000000-0000-0000-0000-000000000000}"/>
          </ac:spMkLst>
        </pc:spChg>
      </pc:sldChg>
      <pc:sldChg chg="del">
        <pc:chgData name="David A Beck" userId="6bd686d7-7a4e-42b7-b67b-8693844c6b26" providerId="ADAL" clId="{FF84C8B1-BD7C-4EB6-85A0-F7358573EE0D}" dt="2024-02-02T04:32:38.516" v="6504" actId="47"/>
        <pc:sldMkLst>
          <pc:docMk/>
          <pc:sldMk cId="2005657811" sldId="466"/>
        </pc:sldMkLst>
      </pc:sldChg>
      <pc:sldChg chg="del">
        <pc:chgData name="David A Beck" userId="6bd686d7-7a4e-42b7-b67b-8693844c6b26" providerId="ADAL" clId="{FF84C8B1-BD7C-4EB6-85A0-F7358573EE0D}" dt="2024-02-02T06:02:53.636" v="11215" actId="47"/>
        <pc:sldMkLst>
          <pc:docMk/>
          <pc:sldMk cId="3266153181" sldId="468"/>
        </pc:sldMkLst>
      </pc:sldChg>
      <pc:sldChg chg="del">
        <pc:chgData name="David A Beck" userId="6bd686d7-7a4e-42b7-b67b-8693844c6b26" providerId="ADAL" clId="{FF84C8B1-BD7C-4EB6-85A0-F7358573EE0D}" dt="2024-02-02T06:02:31.840" v="11214" actId="47"/>
        <pc:sldMkLst>
          <pc:docMk/>
          <pc:sldMk cId="522852839" sldId="469"/>
        </pc:sldMkLst>
      </pc:sldChg>
      <pc:sldChg chg="modSp mod ord">
        <pc:chgData name="David A Beck" userId="6bd686d7-7a4e-42b7-b67b-8693844c6b26" providerId="ADAL" clId="{FF84C8B1-BD7C-4EB6-85A0-F7358573EE0D}" dt="2024-02-02T06:03:17.122" v="11219"/>
        <pc:sldMkLst>
          <pc:docMk/>
          <pc:sldMk cId="3543587919" sldId="470"/>
        </pc:sldMkLst>
        <pc:spChg chg="mod">
          <ac:chgData name="David A Beck" userId="6bd686d7-7a4e-42b7-b67b-8693844c6b26" providerId="ADAL" clId="{FF84C8B1-BD7C-4EB6-85A0-F7358573EE0D}" dt="2024-02-02T06:03:10.152" v="11217" actId="2711"/>
          <ac:spMkLst>
            <pc:docMk/>
            <pc:sldMk cId="3543587919" sldId="470"/>
            <ac:spMk id="37889" creationId="{00000000-0000-0000-0000-000000000000}"/>
          </ac:spMkLst>
        </pc:spChg>
      </pc:sldChg>
      <pc:sldChg chg="modSp mod modAnim">
        <pc:chgData name="David A Beck" userId="6bd686d7-7a4e-42b7-b67b-8693844c6b26" providerId="ADAL" clId="{FF84C8B1-BD7C-4EB6-85A0-F7358573EE0D}" dt="2024-02-02T03:27:28.028" v="2999" actId="20577"/>
        <pc:sldMkLst>
          <pc:docMk/>
          <pc:sldMk cId="4211822446" sldId="472"/>
        </pc:sldMkLst>
        <pc:spChg chg="mod">
          <ac:chgData name="David A Beck" userId="6bd686d7-7a4e-42b7-b67b-8693844c6b26" providerId="ADAL" clId="{FF84C8B1-BD7C-4EB6-85A0-F7358573EE0D}" dt="2024-02-02T03:27:28.028" v="2999" actId="20577"/>
          <ac:spMkLst>
            <pc:docMk/>
            <pc:sldMk cId="4211822446" sldId="472"/>
            <ac:spMk id="24578" creationId="{00000000-0000-0000-0000-000000000000}"/>
          </ac:spMkLst>
        </pc:spChg>
      </pc:sldChg>
      <pc:sldChg chg="addSp modSp mod">
        <pc:chgData name="David A Beck" userId="6bd686d7-7a4e-42b7-b67b-8693844c6b26" providerId="ADAL" clId="{FF84C8B1-BD7C-4EB6-85A0-F7358573EE0D}" dt="2024-02-02T03:29:58.425" v="3026" actId="113"/>
        <pc:sldMkLst>
          <pc:docMk/>
          <pc:sldMk cId="1470826419" sldId="473"/>
        </pc:sldMkLst>
        <pc:spChg chg="add mod">
          <ac:chgData name="David A Beck" userId="6bd686d7-7a4e-42b7-b67b-8693844c6b26" providerId="ADAL" clId="{FF84C8B1-BD7C-4EB6-85A0-F7358573EE0D}" dt="2024-02-02T03:29:57.192" v="3025" actId="113"/>
          <ac:spMkLst>
            <pc:docMk/>
            <pc:sldMk cId="1470826419" sldId="473"/>
            <ac:spMk id="3" creationId="{8157A26B-B2A7-7FF5-85FA-FAE2F90655B5}"/>
          </ac:spMkLst>
        </pc:spChg>
        <pc:spChg chg="add mod">
          <ac:chgData name="David A Beck" userId="6bd686d7-7a4e-42b7-b67b-8693844c6b26" providerId="ADAL" clId="{FF84C8B1-BD7C-4EB6-85A0-F7358573EE0D}" dt="2024-02-02T03:29:58.425" v="3026" actId="113"/>
          <ac:spMkLst>
            <pc:docMk/>
            <pc:sldMk cId="1470826419" sldId="473"/>
            <ac:spMk id="5" creationId="{1B5020A0-3939-AA43-25A5-B127774827D7}"/>
          </ac:spMkLst>
        </pc:spChg>
        <pc:spChg chg="mod">
          <ac:chgData name="David A Beck" userId="6bd686d7-7a4e-42b7-b67b-8693844c6b26" providerId="ADAL" clId="{FF84C8B1-BD7C-4EB6-85A0-F7358573EE0D}" dt="2024-02-02T03:28:30.767" v="3008" actId="113"/>
          <ac:spMkLst>
            <pc:docMk/>
            <pc:sldMk cId="1470826419" sldId="473"/>
            <ac:spMk id="24578" creationId="{00000000-0000-0000-0000-000000000000}"/>
          </ac:spMkLst>
        </pc:spChg>
      </pc:sldChg>
      <pc:sldChg chg="modSp del mod">
        <pc:chgData name="David A Beck" userId="6bd686d7-7a4e-42b7-b67b-8693844c6b26" providerId="ADAL" clId="{FF84C8B1-BD7C-4EB6-85A0-F7358573EE0D}" dt="2024-02-02T03:32:19.046" v="3171" actId="47"/>
        <pc:sldMkLst>
          <pc:docMk/>
          <pc:sldMk cId="1059073929" sldId="474"/>
        </pc:sldMkLst>
        <pc:spChg chg="mod">
          <ac:chgData name="David A Beck" userId="6bd686d7-7a4e-42b7-b67b-8693844c6b26" providerId="ADAL" clId="{FF84C8B1-BD7C-4EB6-85A0-F7358573EE0D}" dt="2024-02-02T03:31:25.671" v="3067" actId="21"/>
          <ac:spMkLst>
            <pc:docMk/>
            <pc:sldMk cId="1059073929" sldId="474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24:55.660" v="2895" actId="113"/>
        <pc:sldMkLst>
          <pc:docMk/>
          <pc:sldMk cId="1531142175" sldId="475"/>
        </pc:sldMkLst>
        <pc:spChg chg="mod">
          <ac:chgData name="David A Beck" userId="6bd686d7-7a4e-42b7-b67b-8693844c6b26" providerId="ADAL" clId="{FF84C8B1-BD7C-4EB6-85A0-F7358573EE0D}" dt="2024-02-02T03:24:55.660" v="2895" actId="113"/>
          <ac:spMkLst>
            <pc:docMk/>
            <pc:sldMk cId="1531142175" sldId="475"/>
            <ac:spMk id="24578" creationId="{00000000-0000-0000-0000-000000000000}"/>
          </ac:spMkLst>
        </pc:spChg>
      </pc:sldChg>
      <pc:sldChg chg="modSp mod modAnim">
        <pc:chgData name="David A Beck" userId="6bd686d7-7a4e-42b7-b67b-8693844c6b26" providerId="ADAL" clId="{FF84C8B1-BD7C-4EB6-85A0-F7358573EE0D}" dt="2024-02-02T03:09:23.270" v="2116" actId="113"/>
        <pc:sldMkLst>
          <pc:docMk/>
          <pc:sldMk cId="1065196465" sldId="476"/>
        </pc:sldMkLst>
        <pc:spChg chg="mod">
          <ac:chgData name="David A Beck" userId="6bd686d7-7a4e-42b7-b67b-8693844c6b26" providerId="ADAL" clId="{FF84C8B1-BD7C-4EB6-85A0-F7358573EE0D}" dt="2024-02-02T03:09:23.270" v="2116" actId="113"/>
          <ac:spMkLst>
            <pc:docMk/>
            <pc:sldMk cId="1065196465" sldId="476"/>
            <ac:spMk id="7" creationId="{2CA2B3E3-4AA4-4E73-9D7D-D85A491E6502}"/>
          </ac:spMkLst>
        </pc:spChg>
        <pc:spChg chg="mod">
          <ac:chgData name="David A Beck" userId="6bd686d7-7a4e-42b7-b67b-8693844c6b26" providerId="ADAL" clId="{FF84C8B1-BD7C-4EB6-85A0-F7358573EE0D}" dt="2024-02-02T02:41:46.215" v="4" actId="20577"/>
          <ac:spMkLst>
            <pc:docMk/>
            <pc:sldMk cId="1065196465" sldId="476"/>
            <ac:spMk id="19457" creationId="{00000000-0000-0000-0000-000000000000}"/>
          </ac:spMkLst>
        </pc:spChg>
      </pc:sldChg>
      <pc:sldChg chg="modSp modAnim">
        <pc:chgData name="David A Beck" userId="6bd686d7-7a4e-42b7-b67b-8693844c6b26" providerId="ADAL" clId="{FF84C8B1-BD7C-4EB6-85A0-F7358573EE0D}" dt="2024-02-02T03:25:32.860" v="2902" actId="6549"/>
        <pc:sldMkLst>
          <pc:docMk/>
          <pc:sldMk cId="3642472277" sldId="477"/>
        </pc:sldMkLst>
        <pc:spChg chg="mod">
          <ac:chgData name="David A Beck" userId="6bd686d7-7a4e-42b7-b67b-8693844c6b26" providerId="ADAL" clId="{FF84C8B1-BD7C-4EB6-85A0-F7358573EE0D}" dt="2024-02-02T03:25:32.860" v="2902" actId="6549"/>
          <ac:spMkLst>
            <pc:docMk/>
            <pc:sldMk cId="3642472277" sldId="477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26:18.032" v="2912" actId="113"/>
        <pc:sldMkLst>
          <pc:docMk/>
          <pc:sldMk cId="4064636100" sldId="478"/>
        </pc:sldMkLst>
        <pc:spChg chg="mod">
          <ac:chgData name="David A Beck" userId="6bd686d7-7a4e-42b7-b67b-8693844c6b26" providerId="ADAL" clId="{FF84C8B1-BD7C-4EB6-85A0-F7358573EE0D}" dt="2024-02-02T03:26:18.032" v="2912" actId="113"/>
          <ac:spMkLst>
            <pc:docMk/>
            <pc:sldMk cId="4064636100" sldId="478"/>
            <ac:spMk id="24578" creationId="{00000000-0000-0000-0000-000000000000}"/>
          </ac:spMkLst>
        </pc:spChg>
      </pc:sldChg>
      <pc:sldChg chg="modSp mod modAnim">
        <pc:chgData name="David A Beck" userId="6bd686d7-7a4e-42b7-b67b-8693844c6b26" providerId="ADAL" clId="{FF84C8B1-BD7C-4EB6-85A0-F7358573EE0D}" dt="2024-02-02T03:36:49.485" v="3478" actId="313"/>
        <pc:sldMkLst>
          <pc:docMk/>
          <pc:sldMk cId="575857041" sldId="479"/>
        </pc:sldMkLst>
        <pc:spChg chg="mod">
          <ac:chgData name="David A Beck" userId="6bd686d7-7a4e-42b7-b67b-8693844c6b26" providerId="ADAL" clId="{FF84C8B1-BD7C-4EB6-85A0-F7358573EE0D}" dt="2024-02-02T03:36:49.485" v="3478" actId="313"/>
          <ac:spMkLst>
            <pc:docMk/>
            <pc:sldMk cId="575857041" sldId="479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32:16.723" v="3170" actId="113"/>
        <pc:sldMkLst>
          <pc:docMk/>
          <pc:sldMk cId="3010498902" sldId="480"/>
        </pc:sldMkLst>
        <pc:spChg chg="mod">
          <ac:chgData name="David A Beck" userId="6bd686d7-7a4e-42b7-b67b-8693844c6b26" providerId="ADAL" clId="{FF84C8B1-BD7C-4EB6-85A0-F7358573EE0D}" dt="2024-02-02T03:32:16.723" v="3170" actId="113"/>
          <ac:spMkLst>
            <pc:docMk/>
            <pc:sldMk cId="3010498902" sldId="480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28:20.774" v="3007" actId="20577"/>
        <pc:sldMkLst>
          <pc:docMk/>
          <pc:sldMk cId="1048527053" sldId="481"/>
        </pc:sldMkLst>
        <pc:spChg chg="mod">
          <ac:chgData name="David A Beck" userId="6bd686d7-7a4e-42b7-b67b-8693844c6b26" providerId="ADAL" clId="{FF84C8B1-BD7C-4EB6-85A0-F7358573EE0D}" dt="2024-02-02T03:28:20.774" v="3007" actId="20577"/>
          <ac:spMkLst>
            <pc:docMk/>
            <pc:sldMk cId="1048527053" sldId="481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28:17.375" v="3005" actId="20577"/>
        <pc:sldMkLst>
          <pc:docMk/>
          <pc:sldMk cId="528833936" sldId="482"/>
        </pc:sldMkLst>
        <pc:spChg chg="mod">
          <ac:chgData name="David A Beck" userId="6bd686d7-7a4e-42b7-b67b-8693844c6b26" providerId="ADAL" clId="{FF84C8B1-BD7C-4EB6-85A0-F7358573EE0D}" dt="2024-02-02T03:28:17.375" v="3005" actId="20577"/>
          <ac:spMkLst>
            <pc:docMk/>
            <pc:sldMk cId="528833936" sldId="482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32:13.745" v="3169" actId="113"/>
        <pc:sldMkLst>
          <pc:docMk/>
          <pc:sldMk cId="451881193" sldId="483"/>
        </pc:sldMkLst>
        <pc:spChg chg="mod">
          <ac:chgData name="David A Beck" userId="6bd686d7-7a4e-42b7-b67b-8693844c6b26" providerId="ADAL" clId="{FF84C8B1-BD7C-4EB6-85A0-F7358573EE0D}" dt="2024-02-02T03:32:13.745" v="3169" actId="113"/>
          <ac:spMkLst>
            <pc:docMk/>
            <pc:sldMk cId="451881193" sldId="483"/>
            <ac:spMk id="24578" creationId="{00000000-0000-0000-0000-000000000000}"/>
          </ac:spMkLst>
        </pc:spChg>
      </pc:sldChg>
      <pc:sldChg chg="modSp mod modAnim">
        <pc:chgData name="David A Beck" userId="6bd686d7-7a4e-42b7-b67b-8693844c6b26" providerId="ADAL" clId="{FF84C8B1-BD7C-4EB6-85A0-F7358573EE0D}" dt="2024-02-02T03:32:31.291" v="3172"/>
        <pc:sldMkLst>
          <pc:docMk/>
          <pc:sldMk cId="3190632395" sldId="484"/>
        </pc:sldMkLst>
        <pc:spChg chg="mod">
          <ac:chgData name="David A Beck" userId="6bd686d7-7a4e-42b7-b67b-8693844c6b26" providerId="ADAL" clId="{FF84C8B1-BD7C-4EB6-85A0-F7358573EE0D}" dt="2024-02-02T03:32:03.774" v="3168" actId="20577"/>
          <ac:spMkLst>
            <pc:docMk/>
            <pc:sldMk cId="3190632395" sldId="484"/>
            <ac:spMk id="24578" creationId="{00000000-0000-0000-0000-000000000000}"/>
          </ac:spMkLst>
        </pc:spChg>
      </pc:sldChg>
      <pc:sldChg chg="modSp mod">
        <pc:chgData name="David A Beck" userId="6bd686d7-7a4e-42b7-b67b-8693844c6b26" providerId="ADAL" clId="{FF84C8B1-BD7C-4EB6-85A0-F7358573EE0D}" dt="2024-02-02T03:28:44.079" v="3012" actId="113"/>
        <pc:sldMkLst>
          <pc:docMk/>
          <pc:sldMk cId="2856642968" sldId="485"/>
        </pc:sldMkLst>
        <pc:spChg chg="mod">
          <ac:chgData name="David A Beck" userId="6bd686d7-7a4e-42b7-b67b-8693844c6b26" providerId="ADAL" clId="{FF84C8B1-BD7C-4EB6-85A0-F7358573EE0D}" dt="2024-02-02T03:28:44.079" v="3012" actId="113"/>
          <ac:spMkLst>
            <pc:docMk/>
            <pc:sldMk cId="2856642968" sldId="485"/>
            <ac:spMk id="24578" creationId="{00000000-0000-0000-0000-000000000000}"/>
          </ac:spMkLst>
        </pc:spChg>
      </pc:sldChg>
      <pc:sldChg chg="modSp add del mod modAnim">
        <pc:chgData name="David A Beck" userId="6bd686d7-7a4e-42b7-b67b-8693844c6b26" providerId="ADAL" clId="{FF84C8B1-BD7C-4EB6-85A0-F7358573EE0D}" dt="2024-02-02T03:14:04.394" v="2198" actId="2696"/>
        <pc:sldMkLst>
          <pc:docMk/>
          <pc:sldMk cId="227778815" sldId="486"/>
        </pc:sldMkLst>
        <pc:spChg chg="mod">
          <ac:chgData name="David A Beck" userId="6bd686d7-7a4e-42b7-b67b-8693844c6b26" providerId="ADAL" clId="{FF84C8B1-BD7C-4EB6-85A0-F7358573EE0D}" dt="2024-02-02T02:48:38.219" v="564" actId="20577"/>
          <ac:spMkLst>
            <pc:docMk/>
            <pc:sldMk cId="227778815" sldId="486"/>
            <ac:spMk id="2457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3:09:38.508" v="2121" actId="113"/>
          <ac:spMkLst>
            <pc:docMk/>
            <pc:sldMk cId="227778815" sldId="486"/>
            <ac:spMk id="24578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3:14:15.299" v="2199"/>
        <pc:sldMkLst>
          <pc:docMk/>
          <pc:sldMk cId="318419484" sldId="486"/>
        </pc:sldMkLst>
      </pc:sldChg>
      <pc:sldChg chg="add">
        <pc:chgData name="David A Beck" userId="6bd686d7-7a4e-42b7-b67b-8693844c6b26" providerId="ADAL" clId="{FF84C8B1-BD7C-4EB6-85A0-F7358573EE0D}" dt="2024-02-02T03:14:15.299" v="2199"/>
        <pc:sldMkLst>
          <pc:docMk/>
          <pc:sldMk cId="1901723691" sldId="487"/>
        </pc:sldMkLst>
      </pc:sldChg>
      <pc:sldChg chg="modSp add del modAnim">
        <pc:chgData name="David A Beck" userId="6bd686d7-7a4e-42b7-b67b-8693844c6b26" providerId="ADAL" clId="{FF84C8B1-BD7C-4EB6-85A0-F7358573EE0D}" dt="2024-02-02T03:14:04.394" v="2198" actId="2696"/>
        <pc:sldMkLst>
          <pc:docMk/>
          <pc:sldMk cId="3109456959" sldId="487"/>
        </pc:sldMkLst>
        <pc:spChg chg="mod">
          <ac:chgData name="David A Beck" userId="6bd686d7-7a4e-42b7-b67b-8693844c6b26" providerId="ADAL" clId="{FF84C8B1-BD7C-4EB6-85A0-F7358573EE0D}" dt="2024-02-02T03:09:50.992" v="2122" actId="113"/>
          <ac:spMkLst>
            <pc:docMk/>
            <pc:sldMk cId="3109456959" sldId="487"/>
            <ac:spMk id="24578" creationId="{00000000-0000-0000-0000-000000000000}"/>
          </ac:spMkLst>
        </pc:spChg>
      </pc:sldChg>
      <pc:sldChg chg="add del">
        <pc:chgData name="David A Beck" userId="6bd686d7-7a4e-42b7-b67b-8693844c6b26" providerId="ADAL" clId="{FF84C8B1-BD7C-4EB6-85A0-F7358573EE0D}" dt="2024-02-02T03:05:29.481" v="1752" actId="47"/>
        <pc:sldMkLst>
          <pc:docMk/>
          <pc:sldMk cId="3379677665" sldId="488"/>
        </pc:sldMkLst>
      </pc:sldChg>
      <pc:sldChg chg="addSp modSp add del mod modAnim">
        <pc:chgData name="David A Beck" userId="6bd686d7-7a4e-42b7-b67b-8693844c6b26" providerId="ADAL" clId="{FF84C8B1-BD7C-4EB6-85A0-F7358573EE0D}" dt="2024-02-02T03:14:04.394" v="2198" actId="2696"/>
        <pc:sldMkLst>
          <pc:docMk/>
          <pc:sldMk cId="1177483663" sldId="489"/>
        </pc:sldMkLst>
        <pc:spChg chg="add mod">
          <ac:chgData name="David A Beck" userId="6bd686d7-7a4e-42b7-b67b-8693844c6b26" providerId="ADAL" clId="{FF84C8B1-BD7C-4EB6-85A0-F7358573EE0D}" dt="2024-02-02T03:00:29.419" v="1459" actId="20577"/>
          <ac:spMkLst>
            <pc:docMk/>
            <pc:sldMk cId="1177483663" sldId="489"/>
            <ac:spMk id="3" creationId="{499ED43C-F1C5-3F56-1284-AC19AF902876}"/>
          </ac:spMkLst>
        </pc:spChg>
        <pc:spChg chg="mod">
          <ac:chgData name="David A Beck" userId="6bd686d7-7a4e-42b7-b67b-8693844c6b26" providerId="ADAL" clId="{FF84C8B1-BD7C-4EB6-85A0-F7358573EE0D}" dt="2024-02-02T03:09:57.229" v="2123" actId="113"/>
          <ac:spMkLst>
            <pc:docMk/>
            <pc:sldMk cId="1177483663" sldId="489"/>
            <ac:spMk id="24578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3:14:15.299" v="2199"/>
        <pc:sldMkLst>
          <pc:docMk/>
          <pc:sldMk cId="1278535677" sldId="489"/>
        </pc:sldMkLst>
      </pc:sldChg>
      <pc:sldChg chg="addSp modSp add del mod modAnim">
        <pc:chgData name="David A Beck" userId="6bd686d7-7a4e-42b7-b67b-8693844c6b26" providerId="ADAL" clId="{FF84C8B1-BD7C-4EB6-85A0-F7358573EE0D}" dt="2024-02-02T03:14:04.394" v="2198" actId="2696"/>
        <pc:sldMkLst>
          <pc:docMk/>
          <pc:sldMk cId="1464024765" sldId="490"/>
        </pc:sldMkLst>
        <pc:spChg chg="add mod">
          <ac:chgData name="David A Beck" userId="6bd686d7-7a4e-42b7-b67b-8693844c6b26" providerId="ADAL" clId="{FF84C8B1-BD7C-4EB6-85A0-F7358573EE0D}" dt="2024-02-02T03:03:05.065" v="1616" actId="13926"/>
          <ac:spMkLst>
            <pc:docMk/>
            <pc:sldMk cId="1464024765" sldId="490"/>
            <ac:spMk id="2" creationId="{E453B7F0-CDD0-7590-388F-1635DB3B46A1}"/>
          </ac:spMkLst>
        </pc:spChg>
        <pc:spChg chg="mod">
          <ac:chgData name="David A Beck" userId="6bd686d7-7a4e-42b7-b67b-8693844c6b26" providerId="ADAL" clId="{FF84C8B1-BD7C-4EB6-85A0-F7358573EE0D}" dt="2024-02-02T03:02:59.597" v="1614" actId="13926"/>
          <ac:spMkLst>
            <pc:docMk/>
            <pc:sldMk cId="1464024765" sldId="490"/>
            <ac:spMk id="3" creationId="{499ED43C-F1C5-3F56-1284-AC19AF902876}"/>
          </ac:spMkLst>
        </pc:spChg>
        <pc:spChg chg="mod">
          <ac:chgData name="David A Beck" userId="6bd686d7-7a4e-42b7-b67b-8693844c6b26" providerId="ADAL" clId="{FF84C8B1-BD7C-4EB6-85A0-F7358573EE0D}" dt="2024-02-02T03:10:02.330" v="2124" actId="113"/>
          <ac:spMkLst>
            <pc:docMk/>
            <pc:sldMk cId="1464024765" sldId="490"/>
            <ac:spMk id="24578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3:14:15.299" v="2199"/>
        <pc:sldMkLst>
          <pc:docMk/>
          <pc:sldMk cId="3642763381" sldId="490"/>
        </pc:sldMkLst>
      </pc:sldChg>
      <pc:sldChg chg="delSp modSp add del mod delAnim modAnim">
        <pc:chgData name="David A Beck" userId="6bd686d7-7a4e-42b7-b67b-8693844c6b26" providerId="ADAL" clId="{FF84C8B1-BD7C-4EB6-85A0-F7358573EE0D}" dt="2024-02-02T03:14:04.394" v="2198" actId="2696"/>
        <pc:sldMkLst>
          <pc:docMk/>
          <pc:sldMk cId="574498273" sldId="491"/>
        </pc:sldMkLst>
        <pc:spChg chg="del">
          <ac:chgData name="David A Beck" userId="6bd686d7-7a4e-42b7-b67b-8693844c6b26" providerId="ADAL" clId="{FF84C8B1-BD7C-4EB6-85A0-F7358573EE0D}" dt="2024-02-02T03:03:15.496" v="1618" actId="478"/>
          <ac:spMkLst>
            <pc:docMk/>
            <pc:sldMk cId="574498273" sldId="491"/>
            <ac:spMk id="2" creationId="{E453B7F0-CDD0-7590-388F-1635DB3B46A1}"/>
          </ac:spMkLst>
        </pc:spChg>
        <pc:spChg chg="mod">
          <ac:chgData name="David A Beck" userId="6bd686d7-7a4e-42b7-b67b-8693844c6b26" providerId="ADAL" clId="{FF84C8B1-BD7C-4EB6-85A0-F7358573EE0D}" dt="2024-02-02T03:03:47.196" v="1657" actId="20577"/>
          <ac:spMkLst>
            <pc:docMk/>
            <pc:sldMk cId="574498273" sldId="491"/>
            <ac:spMk id="3" creationId="{499ED43C-F1C5-3F56-1284-AC19AF902876}"/>
          </ac:spMkLst>
        </pc:spChg>
        <pc:spChg chg="mod">
          <ac:chgData name="David A Beck" userId="6bd686d7-7a4e-42b7-b67b-8693844c6b26" providerId="ADAL" clId="{FF84C8B1-BD7C-4EB6-85A0-F7358573EE0D}" dt="2024-02-02T03:10:13.756" v="2126" actId="113"/>
          <ac:spMkLst>
            <pc:docMk/>
            <pc:sldMk cId="574498273" sldId="491"/>
            <ac:spMk id="24578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3:14:15.299" v="2199"/>
        <pc:sldMkLst>
          <pc:docMk/>
          <pc:sldMk cId="1479964366" sldId="491"/>
        </pc:sldMkLst>
      </pc:sldChg>
      <pc:sldChg chg="add">
        <pc:chgData name="David A Beck" userId="6bd686d7-7a4e-42b7-b67b-8693844c6b26" providerId="ADAL" clId="{FF84C8B1-BD7C-4EB6-85A0-F7358573EE0D}" dt="2024-02-02T03:14:15.299" v="2199"/>
        <pc:sldMkLst>
          <pc:docMk/>
          <pc:sldMk cId="597916684" sldId="492"/>
        </pc:sldMkLst>
      </pc:sldChg>
      <pc:sldChg chg="addSp delSp modSp add del mod delAnim modAnim">
        <pc:chgData name="David A Beck" userId="6bd686d7-7a4e-42b7-b67b-8693844c6b26" providerId="ADAL" clId="{FF84C8B1-BD7C-4EB6-85A0-F7358573EE0D}" dt="2024-02-02T03:14:04.394" v="2198" actId="2696"/>
        <pc:sldMkLst>
          <pc:docMk/>
          <pc:sldMk cId="4276907937" sldId="492"/>
        </pc:sldMkLst>
        <pc:spChg chg="add mod">
          <ac:chgData name="David A Beck" userId="6bd686d7-7a4e-42b7-b67b-8693844c6b26" providerId="ADAL" clId="{FF84C8B1-BD7C-4EB6-85A0-F7358573EE0D}" dt="2024-02-02T03:13:23.946" v="2189" actId="14100"/>
          <ac:spMkLst>
            <pc:docMk/>
            <pc:sldMk cId="4276907937" sldId="492"/>
            <ac:spMk id="2" creationId="{ED50AB4E-66A6-2E99-6776-73982E1B11B7}"/>
          </ac:spMkLst>
        </pc:spChg>
        <pc:spChg chg="del">
          <ac:chgData name="David A Beck" userId="6bd686d7-7a4e-42b7-b67b-8693844c6b26" providerId="ADAL" clId="{FF84C8B1-BD7C-4EB6-85A0-F7358573EE0D}" dt="2024-02-02T03:05:43.303" v="1753" actId="478"/>
          <ac:spMkLst>
            <pc:docMk/>
            <pc:sldMk cId="4276907937" sldId="492"/>
            <ac:spMk id="3" creationId="{499ED43C-F1C5-3F56-1284-AC19AF902876}"/>
          </ac:spMkLst>
        </pc:spChg>
        <pc:spChg chg="add mod">
          <ac:chgData name="David A Beck" userId="6bd686d7-7a4e-42b7-b67b-8693844c6b26" providerId="ADAL" clId="{FF84C8B1-BD7C-4EB6-85A0-F7358573EE0D}" dt="2024-02-02T03:13:26.429" v="2190" actId="1076"/>
          <ac:spMkLst>
            <pc:docMk/>
            <pc:sldMk cId="4276907937" sldId="492"/>
            <ac:spMk id="4" creationId="{A66E9253-6621-F8C9-4795-4E641DD8C579}"/>
          </ac:spMkLst>
        </pc:spChg>
        <pc:spChg chg="mod">
          <ac:chgData name="David A Beck" userId="6bd686d7-7a4e-42b7-b67b-8693844c6b26" providerId="ADAL" clId="{FF84C8B1-BD7C-4EB6-85A0-F7358573EE0D}" dt="2024-02-02T03:06:32.099" v="1808" actId="20577"/>
          <ac:spMkLst>
            <pc:docMk/>
            <pc:sldMk cId="4276907937" sldId="492"/>
            <ac:spMk id="2457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3:13:43.593" v="2197" actId="113"/>
          <ac:spMkLst>
            <pc:docMk/>
            <pc:sldMk cId="4276907937" sldId="492"/>
            <ac:spMk id="24578" creationId="{00000000-0000-0000-0000-000000000000}"/>
          </ac:spMkLst>
        </pc:spChg>
      </pc:sldChg>
      <pc:sldChg chg="modSp add mod modAnim">
        <pc:chgData name="David A Beck" userId="6bd686d7-7a4e-42b7-b67b-8693844c6b26" providerId="ADAL" clId="{FF84C8B1-BD7C-4EB6-85A0-F7358573EE0D}" dt="2024-02-02T03:20:33.011" v="2681" actId="20577"/>
        <pc:sldMkLst>
          <pc:docMk/>
          <pc:sldMk cId="654272207" sldId="493"/>
        </pc:sldMkLst>
        <pc:spChg chg="mod">
          <ac:chgData name="David A Beck" userId="6bd686d7-7a4e-42b7-b67b-8693844c6b26" providerId="ADAL" clId="{FF84C8B1-BD7C-4EB6-85A0-F7358573EE0D}" dt="2024-02-02T03:16:38.698" v="2274" actId="20577"/>
          <ac:spMkLst>
            <pc:docMk/>
            <pc:sldMk cId="654272207" sldId="493"/>
            <ac:spMk id="2457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3:20:33.011" v="2681" actId="20577"/>
          <ac:spMkLst>
            <pc:docMk/>
            <pc:sldMk cId="654272207" sldId="493"/>
            <ac:spMk id="24578" creationId="{00000000-0000-0000-0000-000000000000}"/>
          </ac:spMkLst>
        </pc:spChg>
      </pc:sldChg>
      <pc:sldChg chg="add del">
        <pc:chgData name="David A Beck" userId="6bd686d7-7a4e-42b7-b67b-8693844c6b26" providerId="ADAL" clId="{FF84C8B1-BD7C-4EB6-85A0-F7358573EE0D}" dt="2024-02-02T03:15:25.206" v="2201" actId="47"/>
        <pc:sldMkLst>
          <pc:docMk/>
          <pc:sldMk cId="2668319757" sldId="493"/>
        </pc:sldMkLst>
      </pc:sldChg>
      <pc:sldChg chg="add del">
        <pc:chgData name="David A Beck" userId="6bd686d7-7a4e-42b7-b67b-8693844c6b26" providerId="ADAL" clId="{FF84C8B1-BD7C-4EB6-85A0-F7358573EE0D}" dt="2024-02-02T03:25:27.264" v="2900" actId="47"/>
        <pc:sldMkLst>
          <pc:docMk/>
          <pc:sldMk cId="829080621" sldId="494"/>
        </pc:sldMkLst>
      </pc:sldChg>
      <pc:sldChg chg="add del">
        <pc:chgData name="David A Beck" userId="6bd686d7-7a4e-42b7-b67b-8693844c6b26" providerId="ADAL" clId="{FF84C8B1-BD7C-4EB6-85A0-F7358573EE0D}" dt="2024-02-02T03:23:37.627" v="2740" actId="47"/>
        <pc:sldMkLst>
          <pc:docMk/>
          <pc:sldMk cId="1418959866" sldId="494"/>
        </pc:sldMkLst>
      </pc:sldChg>
      <pc:sldChg chg="modSp add mod">
        <pc:chgData name="David A Beck" userId="6bd686d7-7a4e-42b7-b67b-8693844c6b26" providerId="ADAL" clId="{FF84C8B1-BD7C-4EB6-85A0-F7358573EE0D}" dt="2024-02-02T03:25:42.595" v="2906" actId="6549"/>
        <pc:sldMkLst>
          <pc:docMk/>
          <pc:sldMk cId="2583612661" sldId="494"/>
        </pc:sldMkLst>
        <pc:spChg chg="mod">
          <ac:chgData name="David A Beck" userId="6bd686d7-7a4e-42b7-b67b-8693844c6b26" providerId="ADAL" clId="{FF84C8B1-BD7C-4EB6-85A0-F7358573EE0D}" dt="2024-02-02T03:25:42.595" v="2906" actId="6549"/>
          <ac:spMkLst>
            <pc:docMk/>
            <pc:sldMk cId="2583612661" sldId="494"/>
            <ac:spMk id="24578" creationId="{00000000-0000-0000-0000-000000000000}"/>
          </ac:spMkLst>
        </pc:spChg>
      </pc:sldChg>
      <pc:sldChg chg="modSp add mod">
        <pc:chgData name="David A Beck" userId="6bd686d7-7a4e-42b7-b67b-8693844c6b26" providerId="ADAL" clId="{FF84C8B1-BD7C-4EB6-85A0-F7358573EE0D}" dt="2024-02-02T03:25:59.177" v="2909" actId="6549"/>
        <pc:sldMkLst>
          <pc:docMk/>
          <pc:sldMk cId="2196484717" sldId="495"/>
        </pc:sldMkLst>
        <pc:spChg chg="mod">
          <ac:chgData name="David A Beck" userId="6bd686d7-7a4e-42b7-b67b-8693844c6b26" providerId="ADAL" clId="{FF84C8B1-BD7C-4EB6-85A0-F7358573EE0D}" dt="2024-02-02T03:25:59.177" v="2909" actId="6549"/>
          <ac:spMkLst>
            <pc:docMk/>
            <pc:sldMk cId="2196484717" sldId="495"/>
            <ac:spMk id="24578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3:25:36.344" v="2904" actId="2890"/>
        <pc:sldMkLst>
          <pc:docMk/>
          <pc:sldMk cId="3951833171" sldId="496"/>
        </pc:sldMkLst>
      </pc:sldChg>
      <pc:sldChg chg="add del">
        <pc:chgData name="David A Beck" userId="6bd686d7-7a4e-42b7-b67b-8693844c6b26" providerId="ADAL" clId="{FF84C8B1-BD7C-4EB6-85A0-F7358573EE0D}" dt="2024-02-02T03:26:13.495" v="2911" actId="47"/>
        <pc:sldMkLst>
          <pc:docMk/>
          <pc:sldMk cId="2890021662" sldId="497"/>
        </pc:sldMkLst>
      </pc:sldChg>
      <pc:sldChg chg="modSp add mod">
        <pc:chgData name="David A Beck" userId="6bd686d7-7a4e-42b7-b67b-8693844c6b26" providerId="ADAL" clId="{FF84C8B1-BD7C-4EB6-85A0-F7358573EE0D}" dt="2024-02-02T03:26:08.190" v="2910" actId="20577"/>
        <pc:sldMkLst>
          <pc:docMk/>
          <pc:sldMk cId="2448226907" sldId="498"/>
        </pc:sldMkLst>
        <pc:spChg chg="mod">
          <ac:chgData name="David A Beck" userId="6bd686d7-7a4e-42b7-b67b-8693844c6b26" providerId="ADAL" clId="{FF84C8B1-BD7C-4EB6-85A0-F7358573EE0D}" dt="2024-02-02T03:26:08.190" v="2910" actId="20577"/>
          <ac:spMkLst>
            <pc:docMk/>
            <pc:sldMk cId="2448226907" sldId="498"/>
            <ac:spMk id="24578" creationId="{00000000-0000-0000-0000-000000000000}"/>
          </ac:spMkLst>
        </pc:spChg>
      </pc:sldChg>
      <pc:sldChg chg="modSp add modAnim">
        <pc:chgData name="David A Beck" userId="6bd686d7-7a4e-42b7-b67b-8693844c6b26" providerId="ADAL" clId="{FF84C8B1-BD7C-4EB6-85A0-F7358573EE0D}" dt="2024-02-02T03:34:29.067" v="3366"/>
        <pc:sldMkLst>
          <pc:docMk/>
          <pc:sldMk cId="1089113998" sldId="499"/>
        </pc:sldMkLst>
        <pc:spChg chg="mod">
          <ac:chgData name="David A Beck" userId="6bd686d7-7a4e-42b7-b67b-8693844c6b26" providerId="ADAL" clId="{FF84C8B1-BD7C-4EB6-85A0-F7358573EE0D}" dt="2024-02-02T03:34:16.345" v="3364" actId="14100"/>
          <ac:spMkLst>
            <pc:docMk/>
            <pc:sldMk cId="1089113998" sldId="499"/>
            <ac:spMk id="24578" creationId="{00000000-0000-0000-0000-000000000000}"/>
          </ac:spMkLst>
        </pc:spChg>
      </pc:sldChg>
      <pc:sldChg chg="addSp delSp modSp add mod ord modAnim">
        <pc:chgData name="David A Beck" userId="6bd686d7-7a4e-42b7-b67b-8693844c6b26" providerId="ADAL" clId="{FF84C8B1-BD7C-4EB6-85A0-F7358573EE0D}" dt="2024-02-02T03:53:26.423" v="4498"/>
        <pc:sldMkLst>
          <pc:docMk/>
          <pc:sldMk cId="680952767" sldId="500"/>
        </pc:sldMkLst>
        <pc:spChg chg="add mod">
          <ac:chgData name="David A Beck" userId="6bd686d7-7a4e-42b7-b67b-8693844c6b26" providerId="ADAL" clId="{FF84C8B1-BD7C-4EB6-85A0-F7358573EE0D}" dt="2024-02-02T03:52:30.131" v="4493" actId="20577"/>
          <ac:spMkLst>
            <pc:docMk/>
            <pc:sldMk cId="680952767" sldId="500"/>
            <ac:spMk id="2" creationId="{102C18FC-5752-2D16-DA81-9381764BF1A6}"/>
          </ac:spMkLst>
        </pc:spChg>
        <pc:spChg chg="add del">
          <ac:chgData name="David A Beck" userId="6bd686d7-7a4e-42b7-b67b-8693844c6b26" providerId="ADAL" clId="{FF84C8B1-BD7C-4EB6-85A0-F7358573EE0D}" dt="2024-02-02T03:50:21.065" v="4083" actId="478"/>
          <ac:spMkLst>
            <pc:docMk/>
            <pc:sldMk cId="680952767" sldId="500"/>
            <ac:spMk id="3" creationId="{06649FB6-A25F-A63D-B0E4-08FF30500467}"/>
          </ac:spMkLst>
        </pc:spChg>
        <pc:spChg chg="mod">
          <ac:chgData name="David A Beck" userId="6bd686d7-7a4e-42b7-b67b-8693844c6b26" providerId="ADAL" clId="{FF84C8B1-BD7C-4EB6-85A0-F7358573EE0D}" dt="2024-02-02T03:39:02.675" v="3590" actId="20577"/>
          <ac:spMkLst>
            <pc:docMk/>
            <pc:sldMk cId="680952767" sldId="500"/>
            <ac:spMk id="24577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3:39:07.963" v="3591" actId="478"/>
          <ac:spMkLst>
            <pc:docMk/>
            <pc:sldMk cId="680952767" sldId="500"/>
            <ac:spMk id="24578" creationId="{00000000-0000-0000-0000-000000000000}"/>
          </ac:spMkLst>
        </pc:spChg>
        <pc:picChg chg="add mod">
          <ac:chgData name="David A Beck" userId="6bd686d7-7a4e-42b7-b67b-8693844c6b26" providerId="ADAL" clId="{FF84C8B1-BD7C-4EB6-85A0-F7358573EE0D}" dt="2024-02-02T03:50:46.510" v="4085" actId="1076"/>
          <ac:picMkLst>
            <pc:docMk/>
            <pc:sldMk cId="680952767" sldId="500"/>
            <ac:picMk id="5" creationId="{96184325-9E09-09DB-7845-A18B18321BE4}"/>
          </ac:picMkLst>
        </pc:picChg>
      </pc:sldChg>
      <pc:sldChg chg="addSp modSp add modAnim">
        <pc:chgData name="David A Beck" userId="6bd686d7-7a4e-42b7-b67b-8693844c6b26" providerId="ADAL" clId="{FF84C8B1-BD7C-4EB6-85A0-F7358573EE0D}" dt="2024-02-02T05:29:43.168" v="9281" actId="962"/>
        <pc:sldMkLst>
          <pc:docMk/>
          <pc:sldMk cId="1285992907" sldId="501"/>
        </pc:sldMkLst>
        <pc:picChg chg="add mod">
          <ac:chgData name="David A Beck" userId="6bd686d7-7a4e-42b7-b67b-8693844c6b26" providerId="ADAL" clId="{FF84C8B1-BD7C-4EB6-85A0-F7358573EE0D}" dt="2024-02-02T05:29:43.168" v="9281" actId="962"/>
          <ac:picMkLst>
            <pc:docMk/>
            <pc:sldMk cId="1285992907" sldId="501"/>
            <ac:picMk id="1026" creationId="{16FAE1CE-9C18-E340-6FC9-60D27843950F}"/>
          </ac:picMkLst>
        </pc:picChg>
      </pc:sldChg>
      <pc:sldChg chg="modSp add mod">
        <pc:chgData name="David A Beck" userId="6bd686d7-7a4e-42b7-b67b-8693844c6b26" providerId="ADAL" clId="{FF84C8B1-BD7C-4EB6-85A0-F7358573EE0D}" dt="2024-02-02T03:54:51.069" v="4671" actId="113"/>
        <pc:sldMkLst>
          <pc:docMk/>
          <pc:sldMk cId="1012251357" sldId="502"/>
        </pc:sldMkLst>
        <pc:spChg chg="mod">
          <ac:chgData name="David A Beck" userId="6bd686d7-7a4e-42b7-b67b-8693844c6b26" providerId="ADAL" clId="{FF84C8B1-BD7C-4EB6-85A0-F7358573EE0D}" dt="2024-02-02T03:54:51.069" v="4671" actId="113"/>
          <ac:spMkLst>
            <pc:docMk/>
            <pc:sldMk cId="1012251357" sldId="502"/>
            <ac:spMk id="2" creationId="{102C18FC-5752-2D16-DA81-9381764BF1A6}"/>
          </ac:spMkLst>
        </pc:spChg>
      </pc:sldChg>
      <pc:sldChg chg="modSp add mod modAnim">
        <pc:chgData name="David A Beck" userId="6bd686d7-7a4e-42b7-b67b-8693844c6b26" providerId="ADAL" clId="{FF84C8B1-BD7C-4EB6-85A0-F7358573EE0D}" dt="2024-02-02T03:58:02.871" v="4847"/>
        <pc:sldMkLst>
          <pc:docMk/>
          <pc:sldMk cId="1440515124" sldId="503"/>
        </pc:sldMkLst>
        <pc:spChg chg="mod">
          <ac:chgData name="David A Beck" userId="6bd686d7-7a4e-42b7-b67b-8693844c6b26" providerId="ADAL" clId="{FF84C8B1-BD7C-4EB6-85A0-F7358573EE0D}" dt="2024-02-02T03:57:57.128" v="4846" actId="20577"/>
          <ac:spMkLst>
            <pc:docMk/>
            <pc:sldMk cId="1440515124" sldId="503"/>
            <ac:spMk id="2" creationId="{102C18FC-5752-2D16-DA81-9381764BF1A6}"/>
          </ac:spMkLst>
        </pc:spChg>
      </pc:sldChg>
      <pc:sldChg chg="modSp add">
        <pc:chgData name="David A Beck" userId="6bd686d7-7a4e-42b7-b67b-8693844c6b26" providerId="ADAL" clId="{FF84C8B1-BD7C-4EB6-85A0-F7358573EE0D}" dt="2024-02-02T05:29:24.833" v="9207" actId="962"/>
        <pc:sldMkLst>
          <pc:docMk/>
          <pc:sldMk cId="1768822777" sldId="504"/>
        </pc:sldMkLst>
        <pc:picChg chg="mod">
          <ac:chgData name="David A Beck" userId="6bd686d7-7a4e-42b7-b67b-8693844c6b26" providerId="ADAL" clId="{FF84C8B1-BD7C-4EB6-85A0-F7358573EE0D}" dt="2024-02-02T05:29:24.833" v="9207" actId="962"/>
          <ac:picMkLst>
            <pc:docMk/>
            <pc:sldMk cId="1768822777" sldId="504"/>
            <ac:picMk id="27651" creationId="{00000000-0000-0000-0000-000000000000}"/>
          </ac:picMkLst>
        </pc:picChg>
      </pc:sldChg>
      <pc:sldChg chg="modSp add del mod">
        <pc:chgData name="David A Beck" userId="6bd686d7-7a4e-42b7-b67b-8693844c6b26" providerId="ADAL" clId="{FF84C8B1-BD7C-4EB6-85A0-F7358573EE0D}" dt="2024-02-02T03:59:56.266" v="4857" actId="47"/>
        <pc:sldMkLst>
          <pc:docMk/>
          <pc:sldMk cId="2452868808" sldId="505"/>
        </pc:sldMkLst>
        <pc:spChg chg="mod">
          <ac:chgData name="David A Beck" userId="6bd686d7-7a4e-42b7-b67b-8693844c6b26" providerId="ADAL" clId="{FF84C8B1-BD7C-4EB6-85A0-F7358573EE0D}" dt="2024-02-02T03:59:51.464" v="4856" actId="20577"/>
          <ac:spMkLst>
            <pc:docMk/>
            <pc:sldMk cId="2452868808" sldId="505"/>
            <ac:spMk id="22529" creationId="{00000000-0000-0000-0000-000000000000}"/>
          </ac:spMkLst>
        </pc:spChg>
      </pc:sldChg>
      <pc:sldChg chg="modSp add mod">
        <pc:chgData name="David A Beck" userId="6bd686d7-7a4e-42b7-b67b-8693844c6b26" providerId="ADAL" clId="{FF84C8B1-BD7C-4EB6-85A0-F7358573EE0D}" dt="2024-02-02T04:07:35.613" v="5027" actId="13926"/>
        <pc:sldMkLst>
          <pc:docMk/>
          <pc:sldMk cId="4152665098" sldId="505"/>
        </pc:sldMkLst>
        <pc:spChg chg="mod">
          <ac:chgData name="David A Beck" userId="6bd686d7-7a4e-42b7-b67b-8693844c6b26" providerId="ADAL" clId="{FF84C8B1-BD7C-4EB6-85A0-F7358573EE0D}" dt="2024-02-02T04:07:35.613" v="5027" actId="13926"/>
          <ac:spMkLst>
            <pc:docMk/>
            <pc:sldMk cId="4152665098" sldId="505"/>
            <ac:spMk id="6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4:07:19.256" v="5025" actId="2890"/>
        <pc:sldMkLst>
          <pc:docMk/>
          <pc:sldMk cId="2641606738" sldId="506"/>
        </pc:sldMkLst>
      </pc:sldChg>
      <pc:sldChg chg="modSp add mod">
        <pc:chgData name="David A Beck" userId="6bd686d7-7a4e-42b7-b67b-8693844c6b26" providerId="ADAL" clId="{FF84C8B1-BD7C-4EB6-85A0-F7358573EE0D}" dt="2024-02-02T04:08:22.273" v="5032" actId="13926"/>
        <pc:sldMkLst>
          <pc:docMk/>
          <pc:sldMk cId="3101519441" sldId="507"/>
        </pc:sldMkLst>
        <pc:spChg chg="mod">
          <ac:chgData name="David A Beck" userId="6bd686d7-7a4e-42b7-b67b-8693844c6b26" providerId="ADAL" clId="{FF84C8B1-BD7C-4EB6-85A0-F7358573EE0D}" dt="2024-02-02T04:08:22.273" v="5032" actId="13926"/>
          <ac:spMkLst>
            <pc:docMk/>
            <pc:sldMk cId="3101519441" sldId="507"/>
            <ac:spMk id="6" creationId="{00000000-0000-0000-0000-000000000000}"/>
          </ac:spMkLst>
        </pc:spChg>
      </pc:sldChg>
      <pc:sldChg chg="delSp modSp add mod delAnim modAnim">
        <pc:chgData name="David A Beck" userId="6bd686d7-7a4e-42b7-b67b-8693844c6b26" providerId="ADAL" clId="{FF84C8B1-BD7C-4EB6-85A0-F7358573EE0D}" dt="2024-02-02T04:16:11.967" v="5428" actId="20577"/>
        <pc:sldMkLst>
          <pc:docMk/>
          <pc:sldMk cId="3786527106" sldId="508"/>
        </pc:sldMkLst>
        <pc:spChg chg="del">
          <ac:chgData name="David A Beck" userId="6bd686d7-7a4e-42b7-b67b-8693844c6b26" providerId="ADAL" clId="{FF84C8B1-BD7C-4EB6-85A0-F7358573EE0D}" dt="2024-02-02T04:13:04.966" v="5199" actId="478"/>
          <ac:spMkLst>
            <pc:docMk/>
            <pc:sldMk cId="3786527106" sldId="508"/>
            <ac:spMk id="3" creationId="{D494249C-CE4E-3D41-3276-7EDC7279D893}"/>
          </ac:spMkLst>
        </pc:spChg>
        <pc:spChg chg="del">
          <ac:chgData name="David A Beck" userId="6bd686d7-7a4e-42b7-b67b-8693844c6b26" providerId="ADAL" clId="{FF84C8B1-BD7C-4EB6-85A0-F7358573EE0D}" dt="2024-02-02T04:13:04.966" v="5199" actId="478"/>
          <ac:spMkLst>
            <pc:docMk/>
            <pc:sldMk cId="3786527106" sldId="508"/>
            <ac:spMk id="4" creationId="{45881D88-4429-472A-D121-934F08120555}"/>
          </ac:spMkLst>
        </pc:spChg>
        <pc:spChg chg="del">
          <ac:chgData name="David A Beck" userId="6bd686d7-7a4e-42b7-b67b-8693844c6b26" providerId="ADAL" clId="{FF84C8B1-BD7C-4EB6-85A0-F7358573EE0D}" dt="2024-02-02T04:13:04.966" v="5199" actId="478"/>
          <ac:spMkLst>
            <pc:docMk/>
            <pc:sldMk cId="3786527106" sldId="508"/>
            <ac:spMk id="5" creationId="{6601DB3B-E5F8-8608-F6C9-B5273FC8BFF5}"/>
          </ac:spMkLst>
        </pc:spChg>
        <pc:spChg chg="mod">
          <ac:chgData name="David A Beck" userId="6bd686d7-7a4e-42b7-b67b-8693844c6b26" providerId="ADAL" clId="{FF84C8B1-BD7C-4EB6-85A0-F7358573EE0D}" dt="2024-02-02T04:16:11.967" v="5428" actId="20577"/>
          <ac:spMkLst>
            <pc:docMk/>
            <pc:sldMk cId="3786527106" sldId="508"/>
            <ac:spMk id="6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4:13:04.966" v="5199" actId="478"/>
          <ac:spMkLst>
            <pc:docMk/>
            <pc:sldMk cId="3786527106" sldId="508"/>
            <ac:spMk id="7" creationId="{3B8A4F71-B36D-F886-3951-E37793F1B5DD}"/>
          </ac:spMkLst>
        </pc:spChg>
        <pc:spChg chg="mod">
          <ac:chgData name="David A Beck" userId="6bd686d7-7a4e-42b7-b67b-8693844c6b26" providerId="ADAL" clId="{FF84C8B1-BD7C-4EB6-85A0-F7358573EE0D}" dt="2024-02-02T04:12:55.823" v="5197" actId="20577"/>
          <ac:spMkLst>
            <pc:docMk/>
            <pc:sldMk cId="3786527106" sldId="508"/>
            <ac:spMk id="28673" creationId="{00000000-0000-0000-0000-000000000000}"/>
          </ac:spMkLst>
        </pc:spChg>
        <pc:picChg chg="del">
          <ac:chgData name="David A Beck" userId="6bd686d7-7a4e-42b7-b67b-8693844c6b26" providerId="ADAL" clId="{FF84C8B1-BD7C-4EB6-85A0-F7358573EE0D}" dt="2024-02-02T04:13:06.829" v="5200" actId="478"/>
          <ac:picMkLst>
            <pc:docMk/>
            <pc:sldMk cId="3786527106" sldId="508"/>
            <ac:picMk id="28676" creationId="{00000000-0000-0000-0000-000000000000}"/>
          </ac:picMkLst>
        </pc:picChg>
      </pc:sldChg>
      <pc:sldChg chg="modSp add modAnim">
        <pc:chgData name="David A Beck" userId="6bd686d7-7a4e-42b7-b67b-8693844c6b26" providerId="ADAL" clId="{FF84C8B1-BD7C-4EB6-85A0-F7358573EE0D}" dt="2024-02-02T04:31:02.711" v="6480" actId="20577"/>
        <pc:sldMkLst>
          <pc:docMk/>
          <pc:sldMk cId="4197646371" sldId="509"/>
        </pc:sldMkLst>
        <pc:spChg chg="mod">
          <ac:chgData name="David A Beck" userId="6bd686d7-7a4e-42b7-b67b-8693844c6b26" providerId="ADAL" clId="{FF84C8B1-BD7C-4EB6-85A0-F7358573EE0D}" dt="2024-02-02T04:31:02.711" v="6480" actId="20577"/>
          <ac:spMkLst>
            <pc:docMk/>
            <pc:sldMk cId="4197646371" sldId="509"/>
            <ac:spMk id="6" creationId="{00000000-0000-0000-0000-000000000000}"/>
          </ac:spMkLst>
        </pc:spChg>
      </pc:sldChg>
      <pc:sldChg chg="delSp modSp add mod ord modAnim">
        <pc:chgData name="David A Beck" userId="6bd686d7-7a4e-42b7-b67b-8693844c6b26" providerId="ADAL" clId="{FF84C8B1-BD7C-4EB6-85A0-F7358573EE0D}" dt="2024-02-02T04:34:41.197" v="6528" actId="207"/>
        <pc:sldMkLst>
          <pc:docMk/>
          <pc:sldMk cId="1639515063" sldId="510"/>
        </pc:sldMkLst>
        <pc:spChg chg="del mod">
          <ac:chgData name="David A Beck" userId="6bd686d7-7a4e-42b7-b67b-8693844c6b26" providerId="ADAL" clId="{FF84C8B1-BD7C-4EB6-85A0-F7358573EE0D}" dt="2024-02-02T04:19:28.614" v="5606" actId="478"/>
          <ac:spMkLst>
            <pc:docMk/>
            <pc:sldMk cId="1639515063" sldId="510"/>
            <ac:spMk id="2" creationId="{00000000-0000-0000-0000-000000000000}"/>
          </ac:spMkLst>
        </pc:spChg>
        <pc:spChg chg="del mod">
          <ac:chgData name="David A Beck" userId="6bd686d7-7a4e-42b7-b67b-8693844c6b26" providerId="ADAL" clId="{FF84C8B1-BD7C-4EB6-85A0-F7358573EE0D}" dt="2024-02-02T04:19:28.614" v="5606" actId="478"/>
          <ac:spMkLst>
            <pc:docMk/>
            <pc:sldMk cId="1639515063" sldId="510"/>
            <ac:spMk id="3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4:18:42.885" v="5554" actId="20577"/>
          <ac:spMkLst>
            <pc:docMk/>
            <pc:sldMk cId="1639515063" sldId="510"/>
            <ac:spMk id="2969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4:34:41.197" v="6528" actId="207"/>
          <ac:spMkLst>
            <pc:docMk/>
            <pc:sldMk cId="1639515063" sldId="510"/>
            <ac:spMk id="29698" creationId="{00000000-0000-0000-0000-000000000000}"/>
          </ac:spMkLst>
        </pc:spChg>
      </pc:sldChg>
      <pc:sldChg chg="modSp add mod ord modAnim">
        <pc:chgData name="David A Beck" userId="6bd686d7-7a4e-42b7-b67b-8693844c6b26" providerId="ADAL" clId="{FF84C8B1-BD7C-4EB6-85A0-F7358573EE0D}" dt="2024-02-02T04:24:42.472" v="6143" actId="20577"/>
        <pc:sldMkLst>
          <pc:docMk/>
          <pc:sldMk cId="2861749544" sldId="511"/>
        </pc:sldMkLst>
        <pc:spChg chg="mod">
          <ac:chgData name="David A Beck" userId="6bd686d7-7a4e-42b7-b67b-8693844c6b26" providerId="ADAL" clId="{FF84C8B1-BD7C-4EB6-85A0-F7358573EE0D}" dt="2024-02-02T04:24:42.472" v="6143" actId="20577"/>
          <ac:spMkLst>
            <pc:docMk/>
            <pc:sldMk cId="2861749544" sldId="511"/>
            <ac:spMk id="29698" creationId="{00000000-0000-0000-0000-000000000000}"/>
          </ac:spMkLst>
        </pc:spChg>
      </pc:sldChg>
      <pc:sldChg chg="modSp add mod">
        <pc:chgData name="David A Beck" userId="6bd686d7-7a4e-42b7-b67b-8693844c6b26" providerId="ADAL" clId="{FF84C8B1-BD7C-4EB6-85A0-F7358573EE0D}" dt="2024-02-02T04:34:57.119" v="6529" actId="207"/>
        <pc:sldMkLst>
          <pc:docMk/>
          <pc:sldMk cId="4127500379" sldId="512"/>
        </pc:sldMkLst>
        <pc:spChg chg="mod">
          <ac:chgData name="David A Beck" userId="6bd686d7-7a4e-42b7-b67b-8693844c6b26" providerId="ADAL" clId="{FF84C8B1-BD7C-4EB6-85A0-F7358573EE0D}" dt="2024-02-02T04:33:24.141" v="6523"/>
          <ac:spMkLst>
            <pc:docMk/>
            <pc:sldMk cId="4127500379" sldId="512"/>
            <ac:spMk id="2969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4:34:57.119" v="6529" actId="207"/>
          <ac:spMkLst>
            <pc:docMk/>
            <pc:sldMk cId="4127500379" sldId="512"/>
            <ac:spMk id="29698" creationId="{00000000-0000-0000-0000-000000000000}"/>
          </ac:spMkLst>
        </pc:spChg>
      </pc:sldChg>
      <pc:sldChg chg="modSp add mod">
        <pc:chgData name="David A Beck" userId="6bd686d7-7a4e-42b7-b67b-8693844c6b26" providerId="ADAL" clId="{FF84C8B1-BD7C-4EB6-85A0-F7358573EE0D}" dt="2024-02-02T04:35:01.953" v="6530" actId="207"/>
        <pc:sldMkLst>
          <pc:docMk/>
          <pc:sldMk cId="4115381371" sldId="513"/>
        </pc:sldMkLst>
        <pc:spChg chg="mod">
          <ac:chgData name="David A Beck" userId="6bd686d7-7a4e-42b7-b67b-8693844c6b26" providerId="ADAL" clId="{FF84C8B1-BD7C-4EB6-85A0-F7358573EE0D}" dt="2024-02-02T04:33:13.925" v="6520" actId="20577"/>
          <ac:spMkLst>
            <pc:docMk/>
            <pc:sldMk cId="4115381371" sldId="513"/>
            <ac:spMk id="2969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4:35:01.953" v="6530" actId="207"/>
          <ac:spMkLst>
            <pc:docMk/>
            <pc:sldMk cId="4115381371" sldId="513"/>
            <ac:spMk id="29698" creationId="{00000000-0000-0000-0000-000000000000}"/>
          </ac:spMkLst>
        </pc:spChg>
      </pc:sldChg>
      <pc:sldChg chg="addSp modSp add mod modAnim">
        <pc:chgData name="David A Beck" userId="6bd686d7-7a4e-42b7-b67b-8693844c6b26" providerId="ADAL" clId="{FF84C8B1-BD7C-4EB6-85A0-F7358573EE0D}" dt="2024-02-02T05:04:26.846" v="7778"/>
        <pc:sldMkLst>
          <pc:docMk/>
          <pc:sldMk cId="1864145499" sldId="514"/>
        </pc:sldMkLst>
        <pc:spChg chg="add mod">
          <ac:chgData name="David A Beck" userId="6bd686d7-7a4e-42b7-b67b-8693844c6b26" providerId="ADAL" clId="{FF84C8B1-BD7C-4EB6-85A0-F7358573EE0D}" dt="2024-02-02T05:03:37.057" v="7775" actId="1076"/>
          <ac:spMkLst>
            <pc:docMk/>
            <pc:sldMk cId="1864145499" sldId="514"/>
            <ac:spMk id="3" creationId="{5F4A86C0-DB77-A8C7-41D5-A0D5B7152993}"/>
          </ac:spMkLst>
        </pc:spChg>
        <pc:spChg chg="mod">
          <ac:chgData name="David A Beck" userId="6bd686d7-7a4e-42b7-b67b-8693844c6b26" providerId="ADAL" clId="{FF84C8B1-BD7C-4EB6-85A0-F7358573EE0D}" dt="2024-02-02T04:44:33.225" v="6967" actId="20577"/>
          <ac:spMkLst>
            <pc:docMk/>
            <pc:sldMk cId="1864145499" sldId="514"/>
            <ac:spMk id="31745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5:03:26.910" v="7771" actId="21"/>
          <ac:spMkLst>
            <pc:docMk/>
            <pc:sldMk cId="1864145499" sldId="514"/>
            <ac:spMk id="31746" creationId="{00000000-0000-0000-0000-000000000000}"/>
          </ac:spMkLst>
        </pc:spChg>
      </pc:sldChg>
      <pc:sldChg chg="addSp modSp add mod modAnim">
        <pc:chgData name="David A Beck" userId="6bd686d7-7a4e-42b7-b67b-8693844c6b26" providerId="ADAL" clId="{FF84C8B1-BD7C-4EB6-85A0-F7358573EE0D}" dt="2024-02-02T05:52:00.727" v="10567" actId="14100"/>
        <pc:sldMkLst>
          <pc:docMk/>
          <pc:sldMk cId="1068178375" sldId="515"/>
        </pc:sldMkLst>
        <pc:spChg chg="mod">
          <ac:chgData name="David A Beck" userId="6bd686d7-7a4e-42b7-b67b-8693844c6b26" providerId="ADAL" clId="{FF84C8B1-BD7C-4EB6-85A0-F7358573EE0D}" dt="2024-02-02T04:51:27.391" v="7409" actId="20577"/>
          <ac:spMkLst>
            <pc:docMk/>
            <pc:sldMk cId="1068178375" sldId="515"/>
            <ac:spMk id="31745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5:52:00.727" v="10567" actId="14100"/>
          <ac:spMkLst>
            <pc:docMk/>
            <pc:sldMk cId="1068178375" sldId="515"/>
            <ac:spMk id="31746" creationId="{00000000-0000-0000-0000-000000000000}"/>
          </ac:spMkLst>
        </pc:spChg>
        <pc:picChg chg="add mod">
          <ac:chgData name="David A Beck" userId="6bd686d7-7a4e-42b7-b67b-8693844c6b26" providerId="ADAL" clId="{FF84C8B1-BD7C-4EB6-85A0-F7358573EE0D}" dt="2024-02-02T04:56:14.103" v="7750" actId="1076"/>
          <ac:picMkLst>
            <pc:docMk/>
            <pc:sldMk cId="1068178375" sldId="515"/>
            <ac:picMk id="3074" creationId="{D1C54418-AD35-797C-EAF2-2958BE397CBC}"/>
          </ac:picMkLst>
        </pc:picChg>
      </pc:sldChg>
      <pc:sldChg chg="addSp modSp add mod modAnim">
        <pc:chgData name="David A Beck" userId="6bd686d7-7a4e-42b7-b67b-8693844c6b26" providerId="ADAL" clId="{FF84C8B1-BD7C-4EB6-85A0-F7358573EE0D}" dt="2024-02-02T05:28:39.920" v="8937" actId="962"/>
        <pc:sldMkLst>
          <pc:docMk/>
          <pc:sldMk cId="1487938546" sldId="516"/>
        </pc:sldMkLst>
        <pc:spChg chg="mod">
          <ac:chgData name="David A Beck" userId="6bd686d7-7a4e-42b7-b67b-8693844c6b26" providerId="ADAL" clId="{FF84C8B1-BD7C-4EB6-85A0-F7358573EE0D}" dt="2024-02-02T05:21:52.271" v="8816" actId="20577"/>
          <ac:spMkLst>
            <pc:docMk/>
            <pc:sldMk cId="1487938546" sldId="516"/>
            <ac:spMk id="3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5:10:05.424" v="8100" actId="20577"/>
          <ac:spMkLst>
            <pc:docMk/>
            <pc:sldMk cId="1487938546" sldId="516"/>
            <ac:spMk id="32769" creationId="{00000000-0000-0000-0000-000000000000}"/>
          </ac:spMkLst>
        </pc:spChg>
        <pc:picChg chg="add mod">
          <ac:chgData name="David A Beck" userId="6bd686d7-7a4e-42b7-b67b-8693844c6b26" providerId="ADAL" clId="{FF84C8B1-BD7C-4EB6-85A0-F7358573EE0D}" dt="2024-02-02T05:28:39.920" v="8937" actId="962"/>
          <ac:picMkLst>
            <pc:docMk/>
            <pc:sldMk cId="1487938546" sldId="516"/>
            <ac:picMk id="4098" creationId="{41865BB1-4EC5-0030-68B9-2D518F5772C1}"/>
          </ac:picMkLst>
        </pc:picChg>
      </pc:sldChg>
      <pc:sldChg chg="modSp add modAnim">
        <pc:chgData name="David A Beck" userId="6bd686d7-7a4e-42b7-b67b-8693844c6b26" providerId="ADAL" clId="{FF84C8B1-BD7C-4EB6-85A0-F7358573EE0D}" dt="2024-02-02T05:14:23.833" v="8422" actId="20577"/>
        <pc:sldMkLst>
          <pc:docMk/>
          <pc:sldMk cId="2036551463" sldId="517"/>
        </pc:sldMkLst>
        <pc:spChg chg="mod">
          <ac:chgData name="David A Beck" userId="6bd686d7-7a4e-42b7-b67b-8693844c6b26" providerId="ADAL" clId="{FF84C8B1-BD7C-4EB6-85A0-F7358573EE0D}" dt="2024-02-02T05:14:23.833" v="8422" actId="20577"/>
          <ac:spMkLst>
            <pc:docMk/>
            <pc:sldMk cId="2036551463" sldId="517"/>
            <ac:spMk id="3" creationId="{00000000-0000-0000-0000-000000000000}"/>
          </ac:spMkLst>
        </pc:spChg>
      </pc:sldChg>
      <pc:sldChg chg="addSp modSp add mod modAnim">
        <pc:chgData name="David A Beck" userId="6bd686d7-7a4e-42b7-b67b-8693844c6b26" providerId="ADAL" clId="{FF84C8B1-BD7C-4EB6-85A0-F7358573EE0D}" dt="2024-02-02T05:31:58.511" v="9401" actId="207"/>
        <pc:sldMkLst>
          <pc:docMk/>
          <pc:sldMk cId="760565779" sldId="518"/>
        </pc:sldMkLst>
        <pc:spChg chg="mod">
          <ac:chgData name="David A Beck" userId="6bd686d7-7a4e-42b7-b67b-8693844c6b26" providerId="ADAL" clId="{FF84C8B1-BD7C-4EB6-85A0-F7358573EE0D}" dt="2024-02-02T05:30:55.080" v="9388" actId="113"/>
          <ac:spMkLst>
            <pc:docMk/>
            <pc:sldMk cId="760565779" sldId="518"/>
            <ac:spMk id="3" creationId="{00000000-0000-0000-0000-000000000000}"/>
          </ac:spMkLst>
        </pc:spChg>
        <pc:spChg chg="add mod">
          <ac:chgData name="David A Beck" userId="6bd686d7-7a4e-42b7-b67b-8693844c6b26" providerId="ADAL" clId="{FF84C8B1-BD7C-4EB6-85A0-F7358573EE0D}" dt="2024-02-02T05:31:58.511" v="9401" actId="207"/>
          <ac:spMkLst>
            <pc:docMk/>
            <pc:sldMk cId="760565779" sldId="518"/>
            <ac:spMk id="5" creationId="{F17462F2-ADAB-87C2-77C2-2A1E9F45D699}"/>
          </ac:spMkLst>
        </pc:spChg>
        <pc:picChg chg="add mod">
          <ac:chgData name="David A Beck" userId="6bd686d7-7a4e-42b7-b67b-8693844c6b26" providerId="ADAL" clId="{FF84C8B1-BD7C-4EB6-85A0-F7358573EE0D}" dt="2024-02-02T05:28:35.673" v="8935" actId="962"/>
          <ac:picMkLst>
            <pc:docMk/>
            <pc:sldMk cId="760565779" sldId="518"/>
            <ac:picMk id="2" creationId="{2B8D71FA-32DA-D4E0-1C24-8E045FB6B2F3}"/>
          </ac:picMkLst>
        </pc:picChg>
      </pc:sldChg>
      <pc:sldChg chg="addSp delSp modSp add mod ord modClrScheme modAnim chgLayout">
        <pc:chgData name="David A Beck" userId="6bd686d7-7a4e-42b7-b67b-8693844c6b26" providerId="ADAL" clId="{FF84C8B1-BD7C-4EB6-85A0-F7358573EE0D}" dt="2024-02-02T05:46:38.500" v="10263" actId="22"/>
        <pc:sldMkLst>
          <pc:docMk/>
          <pc:sldMk cId="578970547" sldId="519"/>
        </pc:sldMkLst>
        <pc:spChg chg="mod ord">
          <ac:chgData name="David A Beck" userId="6bd686d7-7a4e-42b7-b67b-8693844c6b26" providerId="ADAL" clId="{FF84C8B1-BD7C-4EB6-85A0-F7358573EE0D}" dt="2024-02-02T05:45:02.703" v="10234" actId="20577"/>
          <ac:spMkLst>
            <pc:docMk/>
            <pc:sldMk cId="578970547" sldId="519"/>
            <ac:spMk id="35842" creationId="{00000000-0000-0000-0000-000000000000}"/>
          </ac:spMkLst>
        </pc:spChg>
        <pc:spChg chg="mod ord">
          <ac:chgData name="David A Beck" userId="6bd686d7-7a4e-42b7-b67b-8693844c6b26" providerId="ADAL" clId="{FF84C8B1-BD7C-4EB6-85A0-F7358573EE0D}" dt="2024-02-02T05:32:30.268" v="9406" actId="20577"/>
          <ac:spMkLst>
            <pc:docMk/>
            <pc:sldMk cId="578970547" sldId="519"/>
            <ac:spMk id="36865" creationId="{00000000-0000-0000-0000-000000000000}"/>
          </ac:spMkLst>
        </pc:spChg>
        <pc:spChg chg="del">
          <ac:chgData name="David A Beck" userId="6bd686d7-7a4e-42b7-b67b-8693844c6b26" providerId="ADAL" clId="{FF84C8B1-BD7C-4EB6-85A0-F7358573EE0D}" dt="2024-02-02T05:32:23.755" v="9403" actId="700"/>
          <ac:spMkLst>
            <pc:docMk/>
            <pc:sldMk cId="578970547" sldId="519"/>
            <ac:spMk id="36867" creationId="{00000000-0000-0000-0000-000000000000}"/>
          </ac:spMkLst>
        </pc:spChg>
        <pc:picChg chg="add del">
          <ac:chgData name="David A Beck" userId="6bd686d7-7a4e-42b7-b67b-8693844c6b26" providerId="ADAL" clId="{FF84C8B1-BD7C-4EB6-85A0-F7358573EE0D}" dt="2024-02-02T05:46:38.500" v="10263" actId="22"/>
          <ac:picMkLst>
            <pc:docMk/>
            <pc:sldMk cId="578970547" sldId="519"/>
            <ac:picMk id="3" creationId="{96065AB2-2491-936B-0E52-ECF68FD7B53E}"/>
          </ac:picMkLst>
        </pc:picChg>
      </pc:sldChg>
      <pc:sldChg chg="modSp add ord modAnim">
        <pc:chgData name="David A Beck" userId="6bd686d7-7a4e-42b7-b67b-8693844c6b26" providerId="ADAL" clId="{FF84C8B1-BD7C-4EB6-85A0-F7358573EE0D}" dt="2024-02-02T05:34:47.600" v="9655" actId="20577"/>
        <pc:sldMkLst>
          <pc:docMk/>
          <pc:sldMk cId="1782645067" sldId="520"/>
        </pc:sldMkLst>
        <pc:spChg chg="mod">
          <ac:chgData name="David A Beck" userId="6bd686d7-7a4e-42b7-b67b-8693844c6b26" providerId="ADAL" clId="{FF84C8B1-BD7C-4EB6-85A0-F7358573EE0D}" dt="2024-02-02T05:34:47.600" v="9655" actId="20577"/>
          <ac:spMkLst>
            <pc:docMk/>
            <pc:sldMk cId="1782645067" sldId="520"/>
            <ac:spMk id="35842" creationId="{00000000-0000-0000-0000-000000000000}"/>
          </ac:spMkLst>
        </pc:spChg>
      </pc:sldChg>
      <pc:sldChg chg="addSp delSp modSp add mod modAnim">
        <pc:chgData name="David A Beck" userId="6bd686d7-7a4e-42b7-b67b-8693844c6b26" providerId="ADAL" clId="{FF84C8B1-BD7C-4EB6-85A0-F7358573EE0D}" dt="2024-02-02T05:42:14.727" v="10088"/>
        <pc:sldMkLst>
          <pc:docMk/>
          <pc:sldMk cId="4265185467" sldId="521"/>
        </pc:sldMkLst>
        <pc:spChg chg="add del mod">
          <ac:chgData name="David A Beck" userId="6bd686d7-7a4e-42b7-b67b-8693844c6b26" providerId="ADAL" clId="{FF84C8B1-BD7C-4EB6-85A0-F7358573EE0D}" dt="2024-02-02T05:37:19.627" v="9785"/>
          <ac:spMkLst>
            <pc:docMk/>
            <pc:sldMk cId="4265185467" sldId="521"/>
            <ac:spMk id="3" creationId="{3174564E-CEC3-7C94-33B4-7A1EACD96466}"/>
          </ac:spMkLst>
        </pc:spChg>
        <pc:spChg chg="add mod">
          <ac:chgData name="David A Beck" userId="6bd686d7-7a4e-42b7-b67b-8693844c6b26" providerId="ADAL" clId="{FF84C8B1-BD7C-4EB6-85A0-F7358573EE0D}" dt="2024-02-02T05:37:47.763" v="9806" actId="1037"/>
          <ac:spMkLst>
            <pc:docMk/>
            <pc:sldMk cId="4265185467" sldId="521"/>
            <ac:spMk id="5" creationId="{D8A745D9-5F82-85A0-2A84-B0615EA64DE4}"/>
          </ac:spMkLst>
        </pc:spChg>
        <pc:spChg chg="add mod">
          <ac:chgData name="David A Beck" userId="6bd686d7-7a4e-42b7-b67b-8693844c6b26" providerId="ADAL" clId="{FF84C8B1-BD7C-4EB6-85A0-F7358573EE0D}" dt="2024-02-02T05:41:19.883" v="10026" actId="1035"/>
          <ac:spMkLst>
            <pc:docMk/>
            <pc:sldMk cId="4265185467" sldId="521"/>
            <ac:spMk id="6" creationId="{FE15EA3C-30FB-91CE-0080-35A8F06C97D2}"/>
          </ac:spMkLst>
        </pc:spChg>
        <pc:spChg chg="mod">
          <ac:chgData name="David A Beck" userId="6bd686d7-7a4e-42b7-b67b-8693844c6b26" providerId="ADAL" clId="{FF84C8B1-BD7C-4EB6-85A0-F7358573EE0D}" dt="2024-02-02T05:41:52.825" v="10083" actId="20578"/>
          <ac:spMkLst>
            <pc:docMk/>
            <pc:sldMk cId="4265185467" sldId="521"/>
            <ac:spMk id="35842" creationId="{00000000-0000-0000-0000-000000000000}"/>
          </ac:spMkLst>
        </pc:spChg>
        <pc:picChg chg="add mod">
          <ac:chgData name="David A Beck" userId="6bd686d7-7a4e-42b7-b67b-8693844c6b26" providerId="ADAL" clId="{FF84C8B1-BD7C-4EB6-85A0-F7358573EE0D}" dt="2024-02-02T05:41:19.883" v="10026" actId="1035"/>
          <ac:picMkLst>
            <pc:docMk/>
            <pc:sldMk cId="4265185467" sldId="521"/>
            <ac:picMk id="5122" creationId="{15C6C3F5-FEBB-3C23-D8D4-A49553269D6F}"/>
          </ac:picMkLst>
        </pc:picChg>
      </pc:sldChg>
      <pc:sldChg chg="modSp add">
        <pc:chgData name="David A Beck" userId="6bd686d7-7a4e-42b7-b67b-8693844c6b26" providerId="ADAL" clId="{FF84C8B1-BD7C-4EB6-85A0-F7358573EE0D}" dt="2024-02-02T05:44:04.725" v="10182" actId="1076"/>
        <pc:sldMkLst>
          <pc:docMk/>
          <pc:sldMk cId="3225588342" sldId="522"/>
        </pc:sldMkLst>
        <pc:spChg chg="mod">
          <ac:chgData name="David A Beck" userId="6bd686d7-7a4e-42b7-b67b-8693844c6b26" providerId="ADAL" clId="{FF84C8B1-BD7C-4EB6-85A0-F7358573EE0D}" dt="2024-02-02T05:44:04.725" v="10182" actId="1076"/>
          <ac:spMkLst>
            <pc:docMk/>
            <pc:sldMk cId="3225588342" sldId="522"/>
            <ac:spMk id="6" creationId="{FE15EA3C-30FB-91CE-0080-35A8F06C97D2}"/>
          </ac:spMkLst>
        </pc:spChg>
        <pc:spChg chg="mod">
          <ac:chgData name="David A Beck" userId="6bd686d7-7a4e-42b7-b67b-8693844c6b26" providerId="ADAL" clId="{FF84C8B1-BD7C-4EB6-85A0-F7358573EE0D}" dt="2024-02-02T05:43:55.083" v="10181" actId="20577"/>
          <ac:spMkLst>
            <pc:docMk/>
            <pc:sldMk cId="3225588342" sldId="522"/>
            <ac:spMk id="35842" creationId="{00000000-0000-0000-0000-000000000000}"/>
          </ac:spMkLst>
        </pc:spChg>
        <pc:picChg chg="mod">
          <ac:chgData name="David A Beck" userId="6bd686d7-7a4e-42b7-b67b-8693844c6b26" providerId="ADAL" clId="{FF84C8B1-BD7C-4EB6-85A0-F7358573EE0D}" dt="2024-02-02T05:44:04.725" v="10182" actId="1076"/>
          <ac:picMkLst>
            <pc:docMk/>
            <pc:sldMk cId="3225588342" sldId="522"/>
            <ac:picMk id="5122" creationId="{15C6C3F5-FEBB-3C23-D8D4-A49553269D6F}"/>
          </ac:picMkLst>
        </pc:picChg>
      </pc:sldChg>
      <pc:sldChg chg="modSp add mod ord">
        <pc:chgData name="David A Beck" userId="6bd686d7-7a4e-42b7-b67b-8693844c6b26" providerId="ADAL" clId="{FF84C8B1-BD7C-4EB6-85A0-F7358573EE0D}" dt="2024-02-02T05:44:46.883" v="10220" actId="20577"/>
        <pc:sldMkLst>
          <pc:docMk/>
          <pc:sldMk cId="1310325816" sldId="523"/>
        </pc:sldMkLst>
        <pc:spChg chg="mod">
          <ac:chgData name="David A Beck" userId="6bd686d7-7a4e-42b7-b67b-8693844c6b26" providerId="ADAL" clId="{FF84C8B1-BD7C-4EB6-85A0-F7358573EE0D}" dt="2024-02-02T05:44:46.883" v="10220" actId="20577"/>
          <ac:spMkLst>
            <pc:docMk/>
            <pc:sldMk cId="1310325816" sldId="523"/>
            <ac:spMk id="35842" creationId="{00000000-0000-0000-0000-000000000000}"/>
          </ac:spMkLst>
        </pc:spChg>
      </pc:sldChg>
      <pc:sldChg chg="addSp delSp modSp new mod">
        <pc:chgData name="David A Beck" userId="6bd686d7-7a4e-42b7-b67b-8693844c6b26" providerId="ADAL" clId="{FF84C8B1-BD7C-4EB6-85A0-F7358573EE0D}" dt="2024-02-02T05:49:56.058" v="10448" actId="6549"/>
        <pc:sldMkLst>
          <pc:docMk/>
          <pc:sldMk cId="1542774103" sldId="524"/>
        </pc:sldMkLst>
        <pc:spChg chg="del mod">
          <ac:chgData name="David A Beck" userId="6bd686d7-7a4e-42b7-b67b-8693844c6b26" providerId="ADAL" clId="{FF84C8B1-BD7C-4EB6-85A0-F7358573EE0D}" dt="2024-02-02T05:49:42.707" v="10441" actId="478"/>
          <ac:spMkLst>
            <pc:docMk/>
            <pc:sldMk cId="1542774103" sldId="524"/>
            <ac:spMk id="2" creationId="{C787375B-5E2C-4B5F-BB04-50E21C272D75}"/>
          </ac:spMkLst>
        </pc:spChg>
        <pc:spChg chg="mod">
          <ac:chgData name="David A Beck" userId="6bd686d7-7a4e-42b7-b67b-8693844c6b26" providerId="ADAL" clId="{FF84C8B1-BD7C-4EB6-85A0-F7358573EE0D}" dt="2024-02-02T05:46:20.212" v="10261" actId="20577"/>
          <ac:spMkLst>
            <pc:docMk/>
            <pc:sldMk cId="1542774103" sldId="524"/>
            <ac:spMk id="3" creationId="{87226EAB-9921-C6C9-B7E5-E66CA7182FB0}"/>
          </ac:spMkLst>
        </pc:spChg>
        <pc:spChg chg="add del mod">
          <ac:chgData name="David A Beck" userId="6bd686d7-7a4e-42b7-b67b-8693844c6b26" providerId="ADAL" clId="{FF84C8B1-BD7C-4EB6-85A0-F7358573EE0D}" dt="2024-02-02T05:49:49.939" v="10443" actId="478"/>
          <ac:spMkLst>
            <pc:docMk/>
            <pc:sldMk cId="1542774103" sldId="524"/>
            <ac:spMk id="9" creationId="{8C5F2CB4-AC41-08AE-9979-13878D66931E}"/>
          </ac:spMkLst>
        </pc:spChg>
        <pc:spChg chg="add mod">
          <ac:chgData name="David A Beck" userId="6bd686d7-7a4e-42b7-b67b-8693844c6b26" providerId="ADAL" clId="{FF84C8B1-BD7C-4EB6-85A0-F7358573EE0D}" dt="2024-02-02T05:49:56.058" v="10448" actId="6549"/>
          <ac:spMkLst>
            <pc:docMk/>
            <pc:sldMk cId="1542774103" sldId="524"/>
            <ac:spMk id="10" creationId="{869EDAC8-C73F-CA90-FFFB-BB1EDFA82F60}"/>
          </ac:spMkLst>
        </pc:spChg>
        <pc:picChg chg="add mod">
          <ac:chgData name="David A Beck" userId="6bd686d7-7a4e-42b7-b67b-8693844c6b26" providerId="ADAL" clId="{FF84C8B1-BD7C-4EB6-85A0-F7358573EE0D}" dt="2024-02-02T05:47:11.157" v="10270" actId="1076"/>
          <ac:picMkLst>
            <pc:docMk/>
            <pc:sldMk cId="1542774103" sldId="524"/>
            <ac:picMk id="5" creationId="{CB441725-4FD5-E104-9CC4-40528AC5616C}"/>
          </ac:picMkLst>
        </pc:picChg>
        <pc:picChg chg="add mod">
          <ac:chgData name="David A Beck" userId="6bd686d7-7a4e-42b7-b67b-8693844c6b26" providerId="ADAL" clId="{FF84C8B1-BD7C-4EB6-85A0-F7358573EE0D}" dt="2024-02-02T05:47:09.195" v="10269" actId="1076"/>
          <ac:picMkLst>
            <pc:docMk/>
            <pc:sldMk cId="1542774103" sldId="524"/>
            <ac:picMk id="7" creationId="{21F6106B-BC81-A406-0E71-592B77C85C4E}"/>
          </ac:picMkLst>
        </pc:picChg>
      </pc:sldChg>
      <pc:sldChg chg="modSp add mod">
        <pc:chgData name="David A Beck" userId="6bd686d7-7a4e-42b7-b67b-8693844c6b26" providerId="ADAL" clId="{FF84C8B1-BD7C-4EB6-85A0-F7358573EE0D}" dt="2024-02-02T05:49:24.730" v="10440"/>
        <pc:sldMkLst>
          <pc:docMk/>
          <pc:sldMk cId="565378221" sldId="525"/>
        </pc:sldMkLst>
        <pc:spChg chg="mod">
          <ac:chgData name="David A Beck" userId="6bd686d7-7a4e-42b7-b67b-8693844c6b26" providerId="ADAL" clId="{FF84C8B1-BD7C-4EB6-85A0-F7358573EE0D}" dt="2024-02-02T05:49:24.730" v="10440"/>
          <ac:spMkLst>
            <pc:docMk/>
            <pc:sldMk cId="565378221" sldId="525"/>
            <ac:spMk id="2" creationId="{C787375B-5E2C-4B5F-BB04-50E21C272D75}"/>
          </ac:spMkLst>
        </pc:spChg>
      </pc:sldChg>
      <pc:sldChg chg="addSp delSp modSp add mod modAnim">
        <pc:chgData name="David A Beck" userId="6bd686d7-7a4e-42b7-b67b-8693844c6b26" providerId="ADAL" clId="{FF84C8B1-BD7C-4EB6-85A0-F7358573EE0D}" dt="2024-02-02T05:57:42.465" v="10813" actId="20577"/>
        <pc:sldMkLst>
          <pc:docMk/>
          <pc:sldMk cId="2182234053" sldId="526"/>
        </pc:sldMkLst>
        <pc:spChg chg="add del mod">
          <ac:chgData name="David A Beck" userId="6bd686d7-7a4e-42b7-b67b-8693844c6b26" providerId="ADAL" clId="{FF84C8B1-BD7C-4EB6-85A0-F7358573EE0D}" dt="2024-02-02T05:52:28.618" v="10571" actId="478"/>
          <ac:spMkLst>
            <pc:docMk/>
            <pc:sldMk cId="2182234053" sldId="526"/>
            <ac:spMk id="2" creationId="{EB0EA76C-F851-8F91-F0FD-C0395EF282CF}"/>
          </ac:spMkLst>
        </pc:spChg>
        <pc:spChg chg="mod">
          <ac:chgData name="David A Beck" userId="6bd686d7-7a4e-42b7-b67b-8693844c6b26" providerId="ADAL" clId="{FF84C8B1-BD7C-4EB6-85A0-F7358573EE0D}" dt="2024-02-02T05:57:42.465" v="10813" actId="20577"/>
          <ac:spMkLst>
            <pc:docMk/>
            <pc:sldMk cId="2182234053" sldId="526"/>
            <ac:spMk id="35842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5:50:48.400" v="10523" actId="20577"/>
          <ac:spMkLst>
            <pc:docMk/>
            <pc:sldMk cId="2182234053" sldId="526"/>
            <ac:spMk id="36865" creationId="{00000000-0000-0000-0000-000000000000}"/>
          </ac:spMkLst>
        </pc:spChg>
        <pc:picChg chg="add mod">
          <ac:chgData name="David A Beck" userId="6bd686d7-7a4e-42b7-b67b-8693844c6b26" providerId="ADAL" clId="{FF84C8B1-BD7C-4EB6-85A0-F7358573EE0D}" dt="2024-02-02T05:52:49.088" v="10574" actId="1076"/>
          <ac:picMkLst>
            <pc:docMk/>
            <pc:sldMk cId="2182234053" sldId="526"/>
            <ac:picMk id="4" creationId="{F229D561-2FBC-1156-3899-0BE9C73640A7}"/>
          </ac:picMkLst>
        </pc:picChg>
      </pc:sldChg>
      <pc:sldChg chg="addSp delSp modSp add mod">
        <pc:chgData name="David A Beck" userId="6bd686d7-7a4e-42b7-b67b-8693844c6b26" providerId="ADAL" clId="{FF84C8B1-BD7C-4EB6-85A0-F7358573EE0D}" dt="2024-02-02T06:01:56.505" v="11213" actId="478"/>
        <pc:sldMkLst>
          <pc:docMk/>
          <pc:sldMk cId="3823994912" sldId="527"/>
        </pc:sldMkLst>
        <pc:spChg chg="add del mod">
          <ac:chgData name="David A Beck" userId="6bd686d7-7a4e-42b7-b67b-8693844c6b26" providerId="ADAL" clId="{FF84C8B1-BD7C-4EB6-85A0-F7358573EE0D}" dt="2024-02-02T06:01:56.505" v="11213" actId="478"/>
          <ac:spMkLst>
            <pc:docMk/>
            <pc:sldMk cId="3823994912" sldId="527"/>
            <ac:spMk id="2" creationId="{3B9AF9C9-5B2C-1C0F-C8A5-781E8DBDDDFF}"/>
          </ac:spMkLst>
        </pc:spChg>
        <pc:spChg chg="add mod">
          <ac:chgData name="David A Beck" userId="6bd686d7-7a4e-42b7-b67b-8693844c6b26" providerId="ADAL" clId="{FF84C8B1-BD7C-4EB6-85A0-F7358573EE0D}" dt="2024-02-02T06:01:54.125" v="11212"/>
          <ac:spMkLst>
            <pc:docMk/>
            <pc:sldMk cId="3823994912" sldId="527"/>
            <ac:spMk id="3" creationId="{56F04C79-38B7-29AB-A1C4-6AF3C120EA72}"/>
          </ac:spMkLst>
        </pc:spChg>
        <pc:spChg chg="mod">
          <ac:chgData name="David A Beck" userId="6bd686d7-7a4e-42b7-b67b-8693844c6b26" providerId="ADAL" clId="{FF84C8B1-BD7C-4EB6-85A0-F7358573EE0D}" dt="2024-02-02T06:01:44.744" v="11209" actId="14100"/>
          <ac:spMkLst>
            <pc:docMk/>
            <pc:sldMk cId="3823994912" sldId="527"/>
            <ac:spMk id="35842" creationId="{00000000-0000-0000-0000-000000000000}"/>
          </ac:spMkLst>
        </pc:spChg>
        <pc:spChg chg="del mod">
          <ac:chgData name="David A Beck" userId="6bd686d7-7a4e-42b7-b67b-8693844c6b26" providerId="ADAL" clId="{FF84C8B1-BD7C-4EB6-85A0-F7358573EE0D}" dt="2024-02-02T06:01:49.935" v="11211" actId="478"/>
          <ac:spMkLst>
            <pc:docMk/>
            <pc:sldMk cId="3823994912" sldId="527"/>
            <ac:spMk id="36865" creationId="{00000000-0000-0000-0000-000000000000}"/>
          </ac:spMkLst>
        </pc:spChg>
      </pc:sldChg>
      <pc:sldChg chg="add">
        <pc:chgData name="David A Beck" userId="6bd686d7-7a4e-42b7-b67b-8693844c6b26" providerId="ADAL" clId="{FF84C8B1-BD7C-4EB6-85A0-F7358573EE0D}" dt="2024-02-02T06:06:09.845" v="11221"/>
        <pc:sldMkLst>
          <pc:docMk/>
          <pc:sldMk cId="4175019460" sldId="528"/>
        </pc:sldMkLst>
      </pc:sldChg>
      <pc:sldChg chg="addSp modSp add mod modAnim">
        <pc:chgData name="David A Beck" userId="6bd686d7-7a4e-42b7-b67b-8693844c6b26" providerId="ADAL" clId="{FF84C8B1-BD7C-4EB6-85A0-F7358573EE0D}" dt="2024-02-02T06:10:49.998" v="11831"/>
        <pc:sldMkLst>
          <pc:docMk/>
          <pc:sldMk cId="1318192381" sldId="529"/>
        </pc:sldMkLst>
        <pc:spChg chg="add mod">
          <ac:chgData name="David A Beck" userId="6bd686d7-7a4e-42b7-b67b-8693844c6b26" providerId="ADAL" clId="{FF84C8B1-BD7C-4EB6-85A0-F7358573EE0D}" dt="2024-02-02T06:10:45.797" v="11830" actId="20577"/>
          <ac:spMkLst>
            <pc:docMk/>
            <pc:sldMk cId="1318192381" sldId="529"/>
            <ac:spMk id="2" creationId="{ECD2A2B1-A47C-D786-18AB-54C13BD3ED69}"/>
          </ac:spMkLst>
        </pc:spChg>
        <pc:spChg chg="mod">
          <ac:chgData name="David A Beck" userId="6bd686d7-7a4e-42b7-b67b-8693844c6b26" providerId="ADAL" clId="{FF84C8B1-BD7C-4EB6-85A0-F7358573EE0D}" dt="2024-02-02T06:09:54.797" v="11784" actId="113"/>
          <ac:spMkLst>
            <pc:docMk/>
            <pc:sldMk cId="1318192381" sldId="529"/>
            <ac:spMk id="7" creationId="{2CA2B3E3-4AA4-4E73-9D7D-D85A491E6502}"/>
          </ac:spMkLst>
        </pc:spChg>
        <pc:spChg chg="mod">
          <ac:chgData name="David A Beck" userId="6bd686d7-7a4e-42b7-b67b-8693844c6b26" providerId="ADAL" clId="{FF84C8B1-BD7C-4EB6-85A0-F7358573EE0D}" dt="2024-02-02T06:06:48.524" v="11264" actId="20577"/>
          <ac:spMkLst>
            <pc:docMk/>
            <pc:sldMk cId="1318192381" sldId="529"/>
            <ac:spMk id="19457" creationId="{00000000-0000-0000-0000-000000000000}"/>
          </ac:spMkLst>
        </pc:spChg>
      </pc:sldChg>
      <pc:sldChg chg="delSp modSp add mod modAnim">
        <pc:chgData name="David A Beck" userId="6bd686d7-7a4e-42b7-b67b-8693844c6b26" providerId="ADAL" clId="{FF84C8B1-BD7C-4EB6-85A0-F7358573EE0D}" dt="2024-02-02T06:13:36.044" v="12087" actId="20577"/>
        <pc:sldMkLst>
          <pc:docMk/>
          <pc:sldMk cId="3866979974" sldId="530"/>
        </pc:sldMkLst>
        <pc:spChg chg="del">
          <ac:chgData name="David A Beck" userId="6bd686d7-7a4e-42b7-b67b-8693844c6b26" providerId="ADAL" clId="{FF84C8B1-BD7C-4EB6-85A0-F7358573EE0D}" dt="2024-02-02T06:11:41.768" v="11881" actId="478"/>
          <ac:spMkLst>
            <pc:docMk/>
            <pc:sldMk cId="3866979974" sldId="530"/>
            <ac:spMk id="2" creationId="{ED50AB4E-66A6-2E99-6776-73982E1B11B7}"/>
          </ac:spMkLst>
        </pc:spChg>
        <pc:spChg chg="del">
          <ac:chgData name="David A Beck" userId="6bd686d7-7a4e-42b7-b67b-8693844c6b26" providerId="ADAL" clId="{FF84C8B1-BD7C-4EB6-85A0-F7358573EE0D}" dt="2024-02-02T06:11:38.668" v="11880" actId="478"/>
          <ac:spMkLst>
            <pc:docMk/>
            <pc:sldMk cId="3866979974" sldId="530"/>
            <ac:spMk id="4" creationId="{A66E9253-6621-F8C9-4795-4E641DD8C579}"/>
          </ac:spMkLst>
        </pc:spChg>
        <pc:spChg chg="mod">
          <ac:chgData name="David A Beck" userId="6bd686d7-7a4e-42b7-b67b-8693844c6b26" providerId="ADAL" clId="{FF84C8B1-BD7C-4EB6-85A0-F7358573EE0D}" dt="2024-02-02T06:11:32.710" v="11878" actId="20577"/>
          <ac:spMkLst>
            <pc:docMk/>
            <pc:sldMk cId="3866979974" sldId="530"/>
            <ac:spMk id="24577" creationId="{00000000-0000-0000-0000-000000000000}"/>
          </ac:spMkLst>
        </pc:spChg>
        <pc:spChg chg="mod">
          <ac:chgData name="David A Beck" userId="6bd686d7-7a4e-42b7-b67b-8693844c6b26" providerId="ADAL" clId="{FF84C8B1-BD7C-4EB6-85A0-F7358573EE0D}" dt="2024-02-02T06:13:36.044" v="12087" actId="20577"/>
          <ac:spMkLst>
            <pc:docMk/>
            <pc:sldMk cId="3866979974" sldId="530"/>
            <ac:spMk id="24578" creationId="{00000000-0000-0000-0000-000000000000}"/>
          </ac:spMkLst>
        </pc:spChg>
      </pc:sldChg>
      <pc:sldChg chg="new">
        <pc:chgData name="David A Beck" userId="6bd686d7-7a4e-42b7-b67b-8693844c6b26" providerId="ADAL" clId="{FF84C8B1-BD7C-4EB6-85A0-F7358573EE0D}" dt="2024-02-02T06:28:29.187" v="12091" actId="680"/>
        <pc:sldMkLst>
          <pc:docMk/>
          <pc:sldMk cId="3960649770" sldId="531"/>
        </pc:sldMkLst>
      </pc:sldChg>
      <pc:sldChg chg="addSp delSp modSp add del mod addAnim delAnim modAnim">
        <pc:chgData name="David A Beck" userId="6bd686d7-7a4e-42b7-b67b-8693844c6b26" providerId="ADAL" clId="{FF84C8B1-BD7C-4EB6-85A0-F7358573EE0D}" dt="2024-02-09T03:01:30.980" v="12152" actId="2890"/>
        <pc:sldMkLst>
          <pc:docMk/>
          <pc:sldMk cId="2257644271" sldId="534"/>
        </pc:sldMkLst>
        <pc:spChg chg="add del">
          <ac:chgData name="David A Beck" userId="6bd686d7-7a4e-42b7-b67b-8693844c6b26" providerId="ADAL" clId="{FF84C8B1-BD7C-4EB6-85A0-F7358573EE0D}" dt="2024-02-09T03:01:25.981" v="12147" actId="478"/>
          <ac:spMkLst>
            <pc:docMk/>
            <pc:sldMk cId="2257644271" sldId="534"/>
            <ac:spMk id="3" creationId="{7E470C9B-E54A-E0FF-FEB5-B4ED67C5FD86}"/>
          </ac:spMkLst>
        </pc:spChg>
        <pc:spChg chg="mod">
          <ac:chgData name="David A Beck" userId="6bd686d7-7a4e-42b7-b67b-8693844c6b26" providerId="ADAL" clId="{FF84C8B1-BD7C-4EB6-85A0-F7358573EE0D}" dt="2024-02-09T03:01:29.103" v="12151" actId="20577"/>
          <ac:spMkLst>
            <pc:docMk/>
            <pc:sldMk cId="2257644271" sldId="534"/>
            <ac:spMk id="24577" creationId="{8A3FC544-8478-0697-6A76-1278FC618E49}"/>
          </ac:spMkLst>
        </pc:spChg>
        <pc:spChg chg="mod">
          <ac:chgData name="David A Beck" userId="6bd686d7-7a4e-42b7-b67b-8693844c6b26" providerId="ADAL" clId="{FF84C8B1-BD7C-4EB6-85A0-F7358573EE0D}" dt="2024-02-09T02:56:59.233" v="12118" actId="6549"/>
          <ac:spMkLst>
            <pc:docMk/>
            <pc:sldMk cId="2257644271" sldId="534"/>
            <ac:spMk id="24578" creationId="{6F12FE1F-5F41-1ECF-5B00-02897CCF8981}"/>
          </ac:spMkLst>
        </pc:spChg>
      </pc:sldChg>
      <pc:sldChg chg="modSp add del mod">
        <pc:chgData name="David A Beck" userId="6bd686d7-7a4e-42b7-b67b-8693844c6b26" providerId="ADAL" clId="{FF84C8B1-BD7C-4EB6-85A0-F7358573EE0D}" dt="2024-02-09T03:01:25.049" v="12146" actId="2890"/>
        <pc:sldMkLst>
          <pc:docMk/>
          <pc:sldMk cId="2071051804" sldId="535"/>
        </pc:sldMkLst>
        <pc:spChg chg="mod">
          <ac:chgData name="David A Beck" userId="6bd686d7-7a4e-42b7-b67b-8693844c6b26" providerId="ADAL" clId="{FF84C8B1-BD7C-4EB6-85A0-F7358573EE0D}" dt="2024-02-09T03:01:24.591" v="12145" actId="20577"/>
          <ac:spMkLst>
            <pc:docMk/>
            <pc:sldMk cId="2071051804" sldId="535"/>
            <ac:spMk id="24577" creationId="{BC2B6D6F-E7B0-244F-7C56-6E5AE8F185DC}"/>
          </ac:spMkLst>
        </pc:spChg>
      </pc:sldChg>
      <pc:sldMasterChg chg="delSldLayout">
        <pc:chgData name="David A Beck" userId="6bd686d7-7a4e-42b7-b67b-8693844c6b26" providerId="ADAL" clId="{FF84C8B1-BD7C-4EB6-85A0-F7358573EE0D}" dt="2024-02-02T06:03:18.996" v="11220" actId="47"/>
        <pc:sldMasterMkLst>
          <pc:docMk/>
          <pc:sldMasterMk cId="0" sldId="2147483648"/>
        </pc:sldMasterMkLst>
        <pc:sldLayoutChg chg="del">
          <pc:chgData name="David A Beck" userId="6bd686d7-7a4e-42b7-b67b-8693844c6b26" providerId="ADAL" clId="{FF84C8B1-BD7C-4EB6-85A0-F7358573EE0D}" dt="2024-02-02T06:03:18.996" v="11220" actId="47"/>
          <pc:sldLayoutMkLst>
            <pc:docMk/>
            <pc:sldMasterMk cId="0" sldId="2147483648"/>
            <pc:sldLayoutMk cId="0" sldId="2147483650"/>
          </pc:sldLayoutMkLst>
        </pc:sldLayoutChg>
        <pc:sldLayoutChg chg="del">
          <pc:chgData name="David A Beck" userId="6bd686d7-7a4e-42b7-b67b-8693844c6b26" providerId="ADAL" clId="{FF84C8B1-BD7C-4EB6-85A0-F7358573EE0D}" dt="2024-02-02T06:03:18.996" v="11220" actId="47"/>
          <pc:sldLayoutMkLst>
            <pc:docMk/>
            <pc:sldMasterMk cId="0" sldId="2147483648"/>
            <pc:sldLayoutMk cId="0" sldId="214748365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" name="Google Shape;2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2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311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3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8917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68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400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Question: From the perspective of evolutionary biology, are organisms designed? Why or why not?</a:t>
            </a:r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>
              <a:spcBef>
                <a:spcPct val="0"/>
              </a:spcBef>
            </a:pPr>
            <a:fld id="{20F46855-5263-594F-9575-06E9EF3D4A2B}" type="slidenum">
              <a:rPr lang="en-US" altLang="en-US">
                <a:latin typeface="Arial" charset="0"/>
              </a:rPr>
              <a:pPr>
                <a:spcBef>
                  <a:spcPct val="0"/>
                </a:spcBef>
              </a:pPr>
              <a:t>69</a:t>
            </a:fld>
            <a:endParaRPr lang="en-US" alt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9621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"/>
          <p:cNvSpPr txBox="1">
            <a:spLocks noGrp="1"/>
          </p:cNvSpPr>
          <p:nvPr>
            <p:ph type="title"/>
          </p:nvPr>
        </p:nvSpPr>
        <p:spPr>
          <a:xfrm>
            <a:off x="460375" y="644993"/>
            <a:ext cx="6972300" cy="264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300"/>
              </a:buClr>
              <a:buSzPts val="5000"/>
              <a:buFont typeface="Encode Sans Black"/>
              <a:buNone/>
              <a:defRPr sz="5000" b="1" i="0" u="none" strike="noStrike" cap="none">
                <a:solidFill>
                  <a:srgbClr val="191300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11" name="Google Shape;11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68081" y="3426449"/>
            <a:ext cx="1600200" cy="1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 + Content" userDrawn="1">
  <p:cSld name="Header +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body" idx="1"/>
          </p:nvPr>
        </p:nvSpPr>
        <p:spPr>
          <a:xfrm>
            <a:off x="447923" y="1305217"/>
            <a:ext cx="8197114" cy="2365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13;p7">
            <a:extLst>
              <a:ext uri="{FF2B5EF4-FFF2-40B4-BE49-F238E27FC236}">
                <a16:creationId xmlns:a16="http://schemas.microsoft.com/office/drawing/2014/main" id="{F083C4EA-6423-D797-EABA-11E6514D24E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7922" y="26385"/>
            <a:ext cx="8197109" cy="993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" name="Google Shape;14;p7">
            <a:extLst>
              <a:ext uri="{FF2B5EF4-FFF2-40B4-BE49-F238E27FC236}">
                <a16:creationId xmlns:a16="http://schemas.microsoft.com/office/drawing/2014/main" id="{698DE944-F8C9-248D-00E5-60D1191F0739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549031" y="1020608"/>
            <a:ext cx="1103781" cy="963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47675" y="114300"/>
            <a:ext cx="3314700" cy="161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050">
              <a:solidFill>
                <a:srgbClr val="FFFFFF"/>
              </a:solidFill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8" descr="UW.Wordmark_ctr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" y="114300"/>
            <a:ext cx="3213100" cy="16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19"/>
          <p:cNvGrpSpPr>
            <a:grpSpLocks noChangeAspect="1"/>
          </p:cNvGrpSpPr>
          <p:nvPr userDrawn="1"/>
        </p:nvGrpSpPr>
        <p:grpSpPr bwMode="auto">
          <a:xfrm>
            <a:off x="8167688" y="4761310"/>
            <a:ext cx="595312" cy="300038"/>
            <a:chOff x="8045450" y="6222997"/>
            <a:chExt cx="745067" cy="500464"/>
          </a:xfrm>
        </p:grpSpPr>
        <p:sp>
          <p:nvSpPr>
            <p:cNvPr id="7" name="Trapezoid 6"/>
            <p:cNvSpPr/>
            <p:nvPr userDrawn="1"/>
          </p:nvSpPr>
          <p:spPr>
            <a:xfrm flipV="1">
              <a:off x="8045450" y="6222997"/>
              <a:ext cx="733146" cy="494505"/>
            </a:xfrm>
            <a:prstGeom prst="trapezoid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050">
                <a:solidFill>
                  <a:srgbClr val="FFFFFF"/>
                </a:solidFill>
                <a:ea typeface="ＭＳ Ｐゴシック" charset="0"/>
                <a:cs typeface="ＭＳ Ｐゴシック" charset="0"/>
              </a:endParaRPr>
            </a:p>
          </p:txBody>
        </p:sp>
        <p:pic>
          <p:nvPicPr>
            <p:cNvPr id="8" name="Picture 7" descr="UW_W-Logo_RGB.png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8047567" y="6223002"/>
              <a:ext cx="742950" cy="500459"/>
            </a:xfrm>
            <a:prstGeom prst="rect">
              <a:avLst/>
            </a:prstGeom>
            <a:ln>
              <a:noFill/>
            </a:ln>
            <a:effectLst>
              <a:glow rad="38100">
                <a:schemeClr val="bg1"/>
              </a:glow>
            </a:effectLst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50"/>
            <a:ext cx="8229600" cy="628650"/>
          </a:xfrm>
          <a:prstGeom prst="rect">
            <a:avLst/>
          </a:prstGeom>
        </p:spPr>
        <p:txBody>
          <a:bodyPr/>
          <a:lstStyle>
            <a:lvl1pPr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457200" y="1028700"/>
            <a:ext cx="8229600" cy="34290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038C2-7507-4E47-BCE6-482A39EC4AD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17963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28650"/>
          </a:xfrm>
          <a:prstGeom prst="rect">
            <a:avLst/>
          </a:prstGeo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>
          <a:xfrm>
            <a:off x="6324600" y="4743450"/>
            <a:ext cx="1752600" cy="273844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A94B4-14CB-2C49-8759-2B5709A5E32D}" type="slidenum">
              <a:rPr lang="en-US" altLang="x-none"/>
              <a:pPr>
                <a:defRPr/>
              </a:pPr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415697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5" descr="A purple text on a black background&#10;&#10;Description automatically generated"/>
          <p:cNvPicPr preferRelativeResize="0"/>
          <p:nvPr/>
        </p:nvPicPr>
        <p:blipFill rotWithShape="1">
          <a:blip r:embed="rId6">
            <a:alphaModFix/>
          </a:blip>
          <a:srcRect b="13468"/>
          <a:stretch/>
        </p:blipFill>
        <p:spPr>
          <a:xfrm>
            <a:off x="2179964" y="4462911"/>
            <a:ext cx="2595310" cy="54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5" descr="Blue text on a black background&#10;&#10;Description automatically generat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41242" y="4509786"/>
            <a:ext cx="1870118" cy="446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F896DFE8-8F15-DB0D-1EA6-024234FEB52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04492" y="4618318"/>
            <a:ext cx="1598266" cy="338371"/>
          </a:xfrm>
          <a:prstGeom prst="rect">
            <a:avLst/>
          </a:prstGeom>
        </p:spPr>
      </p:pic>
      <p:pic>
        <p:nvPicPr>
          <p:cNvPr id="4" name="Picture 3" descr="A logo for a university&#10;&#10;Description automatically generated">
            <a:extLst>
              <a:ext uri="{FF2B5EF4-FFF2-40B4-BE49-F238E27FC236}">
                <a16:creationId xmlns:a16="http://schemas.microsoft.com/office/drawing/2014/main" id="{66D8E0FB-A664-8694-972C-5EF4D39B270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/>
          <a:srcRect l="21010" t="45012" r="13691" b="41749"/>
          <a:stretch/>
        </p:blipFill>
        <p:spPr>
          <a:xfrm>
            <a:off x="4843878" y="4411141"/>
            <a:ext cx="2392010" cy="62759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rtifact_(software_development)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Goal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EvanKomp/aide/blob/main/docs/component_specification.md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en.wikipedia.org/wiki/Floating-point_arithmetic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https://en.wikipedia.org/wiki/Complex_number" TargetMode="Externa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"/>
          <p:cNvSpPr txBox="1">
            <a:spLocks noGrp="1"/>
          </p:cNvSpPr>
          <p:nvPr>
            <p:ph type="title"/>
          </p:nvPr>
        </p:nvSpPr>
        <p:spPr>
          <a:xfrm>
            <a:off x="460375" y="751313"/>
            <a:ext cx="6972300" cy="3687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300"/>
              </a:buClr>
              <a:buSzPts val="5000"/>
              <a:buFont typeface="Encode Sans Black"/>
              <a:buNone/>
            </a:pPr>
            <a:r>
              <a:rPr lang="en-US" dirty="0">
                <a:solidFill>
                  <a:srgbClr val="191300"/>
                </a:solidFill>
              </a:rPr>
              <a:t>Software (design) for Data Scientists</a:t>
            </a:r>
            <a:br>
              <a:rPr lang="en-US" dirty="0">
                <a:solidFill>
                  <a:srgbClr val="191300"/>
                </a:solidFill>
              </a:rPr>
            </a:br>
            <a:br>
              <a:rPr lang="en-US" sz="2400" dirty="0">
                <a:solidFill>
                  <a:srgbClr val="191300"/>
                </a:solidFill>
              </a:rPr>
            </a:br>
            <a:r>
              <a:rPr lang="en-US" sz="2400" dirty="0">
                <a:solidFill>
                  <a:srgbClr val="191300"/>
                </a:solidFill>
              </a:rPr>
              <a:t>ISEA Session 3</a:t>
            </a:r>
            <a:br>
              <a:rPr lang="en-US" sz="2400" dirty="0">
                <a:solidFill>
                  <a:srgbClr val="191300"/>
                </a:solidFill>
              </a:rPr>
            </a:br>
            <a:br>
              <a:rPr lang="en-US" sz="2400" dirty="0">
                <a:solidFill>
                  <a:srgbClr val="191300"/>
                </a:solidFill>
              </a:rPr>
            </a:br>
            <a:r>
              <a:rPr lang="en-US" sz="1600" dirty="0">
                <a:solidFill>
                  <a:srgbClr val="191300"/>
                </a:solidFill>
              </a:rPr>
              <a:t>David Beck</a:t>
            </a:r>
            <a:br>
              <a:rPr lang="en-US" sz="1600" dirty="0">
                <a:solidFill>
                  <a:srgbClr val="191300"/>
                </a:solidFill>
              </a:rPr>
            </a:br>
            <a:r>
              <a:rPr lang="en-US" sz="1600" dirty="0">
                <a:solidFill>
                  <a:srgbClr val="191300"/>
                </a:solidFill>
              </a:rPr>
              <a:t>University of Washington</a:t>
            </a:r>
            <a:br>
              <a:rPr lang="en-US" sz="1600" dirty="0">
                <a:solidFill>
                  <a:srgbClr val="191300"/>
                </a:solidFill>
              </a:rPr>
            </a:br>
            <a:r>
              <a:rPr lang="en-US" sz="1600" dirty="0">
                <a:solidFill>
                  <a:srgbClr val="191300"/>
                </a:solidFill>
              </a:rPr>
              <a:t>2.6.2026</a:t>
            </a:r>
            <a:endParaRPr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type="body" idx="1"/>
          </p:nvPr>
        </p:nvSpPr>
        <p:spPr bwMode="auto">
          <a:xfrm>
            <a:off x="447923" y="2509546"/>
            <a:ext cx="8197114" cy="2365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Few components with clear roles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Few interactions between components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Carefully choose the features and interfaces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Similarity with other designs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1800" b="0">
                <a:ea typeface="ＭＳ Ｐゴシック" charset="-128"/>
              </a:rPr>
              <a:t>Uses design patterns (user interfaces, parallel computing, message observers, …)</a:t>
            </a:r>
          </a:p>
        </p:txBody>
      </p:sp>
      <p:sp>
        <p:nvSpPr>
          <p:cNvPr id="23553" name="Title 1"/>
          <p:cNvSpPr>
            <a:spLocks noGrp="1"/>
          </p:cNvSpPr>
          <p:nvPr>
            <p:ph type="title"/>
          </p:nvPr>
        </p:nvSpPr>
        <p:spPr bwMode="auto">
          <a:xfrm>
            <a:off x="447923" y="52318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>
                <a:ea typeface="ＭＳ Ｐゴシック" charset="-128"/>
              </a:rPr>
              <a:t>What makes a design understandable?</a:t>
            </a:r>
          </a:p>
        </p:txBody>
      </p:sp>
      <p:pic>
        <p:nvPicPr>
          <p:cNvPr id="2355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843" y="1107656"/>
            <a:ext cx="2451497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031" y="1020074"/>
            <a:ext cx="2395538" cy="1489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C43B9EF-7123-1684-D3C4-C13EC4934FC2}"/>
              </a:ext>
            </a:extLst>
          </p:cNvPr>
          <p:cNvSpPr txBox="1"/>
          <p:nvPr/>
        </p:nvSpPr>
        <p:spPr>
          <a:xfrm>
            <a:off x="6095999" y="2834030"/>
            <a:ext cx="2801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</a:rPr>
              <a:t>Simple where possible is better</a:t>
            </a:r>
          </a:p>
        </p:txBody>
      </p:sp>
    </p:spTree>
    <p:extLst>
      <p:ext uri="{BB962C8B-B14F-4D97-AF65-F5344CB8AC3E}">
        <p14:creationId xmlns:p14="http://schemas.microsoft.com/office/powerpoint/2010/main" val="386389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480615" cy="29178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Identify the </a:t>
            </a:r>
            <a:r>
              <a:rPr lang="en-US" altLang="en-US" b="0" u="sng">
                <a:solidFill>
                  <a:srgbClr val="C00000"/>
                </a:solidFill>
                <a:ea typeface="ＭＳ Ｐゴシック" charset="-128"/>
              </a:rPr>
              <a:t>users</a:t>
            </a:r>
            <a:r>
              <a:rPr lang="en-US" altLang="en-US" b="0">
                <a:ea typeface="ＭＳ Ｐゴシック" charset="-128"/>
              </a:rPr>
              <a:t> and their needs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Functional design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Describe what the system does (use cases)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Component design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Components are the “software artifacts” that implement the specific features of the use cases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Components are often hierarchical and reused</a:t>
            </a: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 bwMode="auto">
          <a:xfrm>
            <a:off x="447922" y="572814"/>
            <a:ext cx="8197109" cy="44734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Steps in Design</a:t>
            </a:r>
            <a:r>
              <a:rPr lang="en-US" altLang="en-US" baseline="30000">
                <a:ea typeface="ＭＳ Ｐゴシック" charset="-128"/>
              </a:rPr>
              <a:t>1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44277" y="470191"/>
            <a:ext cx="33842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400" b="1">
                <a:solidFill>
                  <a:srgbClr val="FF0000"/>
                </a:solidFill>
              </a:rPr>
              <a:t>Iterate. Iterate. Iterate.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D9EFDD4-6F62-480B-84BB-949F77ADCD22}"/>
              </a:ext>
            </a:extLst>
          </p:cNvPr>
          <p:cNvSpPr txBox="1">
            <a:spLocks/>
          </p:cNvSpPr>
          <p:nvPr/>
        </p:nvSpPr>
        <p:spPr bwMode="auto">
          <a:xfrm>
            <a:off x="215463" y="4210668"/>
            <a:ext cx="8480615" cy="3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None/>
            </a:pPr>
            <a:r>
              <a:rPr lang="en-US" altLang="en-US" sz="1200" b="0">
                <a:ea typeface="ＭＳ Ｐゴシック" charset="-128"/>
              </a:rPr>
              <a:t>1. There are many paradigms of software design.  This is one. It is focused on humans.</a:t>
            </a:r>
          </a:p>
        </p:txBody>
      </p:sp>
    </p:spTree>
    <p:extLst>
      <p:ext uri="{BB962C8B-B14F-4D97-AF65-F5344CB8AC3E}">
        <p14:creationId xmlns:p14="http://schemas.microsoft.com/office/powerpoint/2010/main" val="276229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Running Example: Design of ATM</a:t>
            </a:r>
          </a:p>
        </p:txBody>
      </p:sp>
      <p:pic>
        <p:nvPicPr>
          <p:cNvPr id="27651" name="Picture 4" descr="Automatic teller machine on a brick wall that has a keypad, a display, a card reader, a cash dispenser, and an envelope reade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038" y="1162456"/>
            <a:ext cx="3011436" cy="321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40613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4"/>
          <p:cNvSpPr>
            <a:spLocks noGrp="1"/>
          </p:cNvSpPr>
          <p:nvPr>
            <p:ph type="title"/>
          </p:nvPr>
        </p:nvSpPr>
        <p:spPr bwMode="auto">
          <a:xfrm>
            <a:off x="1314450" y="1543050"/>
            <a:ext cx="6172200" cy="80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User stories</a:t>
            </a:r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Who are your users?</a:t>
            </a:r>
          </a:p>
          <a:p>
            <a:pPr lvl="1"/>
            <a:r>
              <a:rPr lang="en-US" altLang="en-US" b="0">
                <a:ea typeface="ＭＳ Ｐゴシック" charset="-128"/>
              </a:rPr>
              <a:t>E.g. Researchers, policy makers, educators, learners, …</a:t>
            </a:r>
          </a:p>
          <a:p>
            <a:r>
              <a:rPr lang="en-US" altLang="en-US" b="0">
                <a:ea typeface="ＭＳ Ｐゴシック" charset="-128"/>
              </a:rPr>
              <a:t>What do they want to do with your software?</a:t>
            </a:r>
          </a:p>
          <a:p>
            <a:r>
              <a:rPr lang="en-US" altLang="en-US" b="0">
                <a:ea typeface="ＭＳ Ｐゴシック" charset="-128"/>
              </a:rPr>
              <a:t>How are they going to be interacting with it?</a:t>
            </a:r>
          </a:p>
          <a:p>
            <a:r>
              <a:rPr lang="en-US" altLang="en-US" b="0">
                <a:ea typeface="ＭＳ Ｐゴシック" charset="-128"/>
              </a:rPr>
              <a:t>What skill level(s) do they have and how will that impact the design?</a:t>
            </a:r>
          </a:p>
          <a:p>
            <a:r>
              <a:rPr lang="en-US" altLang="en-US" b="0">
                <a:ea typeface="ＭＳ Ｐゴシック" charset="-128"/>
              </a:rPr>
              <a:t>Information from interviews, observations, direct knowledge, best guesses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05838"/>
            <a:ext cx="8197109" cy="51432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begins with your users</a:t>
            </a:r>
          </a:p>
        </p:txBody>
      </p:sp>
    </p:spTree>
    <p:extLst>
      <p:ext uri="{BB962C8B-B14F-4D97-AF65-F5344CB8AC3E}">
        <p14:creationId xmlns:p14="http://schemas.microsoft.com/office/powerpoint/2010/main" val="34352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Who is the user.  What do they want to do with the tool.  What needs and desires do they want for the tool.  What is their skill level.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3623831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Who is the user.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What do they want to do with the tool. </a:t>
            </a:r>
            <a:r>
              <a:rPr lang="en-US" altLang="en-US" b="0">
                <a:ea typeface="ＭＳ Ｐゴシック" charset="-128"/>
              </a:rPr>
              <a:t>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What needs and desires do they want for the tool.</a:t>
            </a:r>
            <a:r>
              <a:rPr lang="en-US" altLang="en-US" b="0">
                <a:ea typeface="ＭＳ Ｐゴシック" charset="-128"/>
              </a:rPr>
              <a:t> 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What is their skill level.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5311421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642472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5836126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</a:t>
            </a:r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1964847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Overview of today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2B3E3-4AA4-4E73-9D7D-D85A491E6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675" y="1304925"/>
            <a:ext cx="8197850" cy="29474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Motivate the role of intentional software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Overview of a software design approach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Users and their stories inform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cases describe the function of software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Components implement the use cases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Testing and testing strategies </a:t>
            </a:r>
          </a:p>
          <a:p>
            <a:pPr marL="385763" indent="-385763">
              <a:buFont typeface="Calibri" charset="0"/>
              <a:buAutoNum type="arabicPeriod"/>
            </a:pP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65196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Ram wants a safe and secure interface for interacting with the ATM.</a:t>
            </a:r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4482269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  <a:p>
            <a:pPr marL="76200" indent="0">
              <a:buNone/>
            </a:pP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9518331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 He rarely uses cash.</a:t>
            </a:r>
            <a:r>
              <a:rPr lang="en-US" altLang="en-US" b="0">
                <a:ea typeface="ＭＳ Ｐゴシック" charset="-128"/>
              </a:rPr>
              <a:t> 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Ram wants a safe and secure interface for interacting with the ATM.</a:t>
            </a:r>
            <a:r>
              <a:rPr lang="en-US" altLang="en-US" b="0">
                <a:ea typeface="ＭＳ Ｐゴシック" charset="-128"/>
              </a:rPr>
              <a:t> 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4064636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We may write multiple stories around similar users</a:t>
            </a:r>
          </a:p>
          <a:p>
            <a:pPr lvl="1"/>
            <a:r>
              <a:rPr lang="en-US" altLang="en-US" b="0">
                <a:ea typeface="ＭＳ Ｐゴシック" charset="-128"/>
              </a:rPr>
              <a:t>These can reveal “importance” of certain features</a:t>
            </a:r>
          </a:p>
          <a:p>
            <a:r>
              <a:rPr lang="en-US" altLang="en-US" b="0">
                <a:ea typeface="ＭＳ Ｐゴシック" charset="-128"/>
              </a:rPr>
              <a:t>Take 2-3 minutes to sketch a user story for another “bank customer.” </a:t>
            </a:r>
          </a:p>
          <a:p>
            <a:pPr marL="558800" lvl="1" indent="0">
              <a:buNone/>
            </a:pPr>
            <a:r>
              <a:rPr lang="en-US" altLang="en-US" b="0">
                <a:ea typeface="ＭＳ Ｐゴシック"/>
              </a:rPr>
              <a:t>(You can’t interview anyone… Use direct knowledge: you are the user, feel free to express your frustrations with your bank!)</a:t>
            </a:r>
          </a:p>
          <a:p>
            <a:pPr marL="558800" lvl="1" indent="0">
              <a:buNone/>
            </a:pPr>
            <a:endParaRPr lang="en-US" sz="800" b="0">
              <a:highlight>
                <a:srgbClr val="FFFF00"/>
              </a:highlight>
            </a:endParaRPr>
          </a:p>
          <a:p>
            <a:pPr marL="558800" lvl="1" indent="0">
              <a:buNone/>
            </a:pPr>
            <a:r>
              <a:rPr lang="en-US" sz="1800" b="0">
                <a:highlight>
                  <a:srgbClr val="FFFF00"/>
                </a:highlight>
              </a:rPr>
              <a:t>Who is the user.  </a:t>
            </a:r>
            <a:r>
              <a:rPr lang="en-US" sz="1800" b="0">
                <a:highlight>
                  <a:srgbClr val="00FF00"/>
                </a:highlight>
              </a:rPr>
              <a:t>What do they want to do with the tool. </a:t>
            </a:r>
            <a:r>
              <a:rPr lang="en-US" sz="1800" b="0"/>
              <a:t> </a:t>
            </a:r>
            <a:r>
              <a:rPr lang="en-US" sz="1800" b="0">
                <a:highlight>
                  <a:srgbClr val="00FFFF"/>
                </a:highlight>
              </a:rPr>
              <a:t>What needs and desires do they want for the tool.</a:t>
            </a:r>
            <a:r>
              <a:rPr lang="en-US" sz="1800" b="0"/>
              <a:t>  </a:t>
            </a:r>
            <a:r>
              <a:rPr lang="en-US" sz="1800" b="0">
                <a:highlight>
                  <a:srgbClr val="FF00FF"/>
                </a:highlight>
              </a:rPr>
              <a:t>What is their skill level.</a:t>
            </a:r>
            <a:endParaRPr lang="en-US" sz="1800"/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421182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Asma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interface.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048527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Asma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Asma wants to check her balance and take out cash. She uses auto-deposit for her paychecks. 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She wants a safe and secure interface for interacting with the ATM. 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Asma is quite technical, but she wants to minimize her time interacting with the ATM and values a simple interface.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56546"/>
            <a:ext cx="8197109" cy="9937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528833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How are Ram and Asma the same?</a:t>
            </a:r>
          </a:p>
          <a:p>
            <a:endParaRPr lang="en-US" altLang="en-US" b="0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57A26B-B2A7-7FF5-85FA-FAE2F90655B5}"/>
              </a:ext>
            </a:extLst>
          </p:cNvPr>
          <p:cNvSpPr txBox="1"/>
          <p:nvPr/>
        </p:nvSpPr>
        <p:spPr>
          <a:xfrm>
            <a:off x="6382214" y="188600"/>
            <a:ext cx="2657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1000" b="1">
                <a:ea typeface="ＭＳ Ｐゴシック" charset="-128"/>
              </a:rPr>
              <a:t>Ram</a:t>
            </a:r>
            <a:r>
              <a:rPr lang="en-US" altLang="en-US" sz="1000" b="0">
                <a:ea typeface="ＭＳ Ｐゴシック" charset="-128"/>
              </a:rPr>
              <a:t>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020A0-3939-AA43-25A5-B127774827D7}"/>
              </a:ext>
            </a:extLst>
          </p:cNvPr>
          <p:cNvSpPr txBox="1"/>
          <p:nvPr/>
        </p:nvSpPr>
        <p:spPr>
          <a:xfrm>
            <a:off x="6459836" y="1500680"/>
            <a:ext cx="2580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00" b="1">
                <a:ea typeface="ＭＳ Ｐゴシック" charset="-128"/>
              </a:rPr>
              <a:t>Asma</a:t>
            </a:r>
            <a:r>
              <a:rPr lang="en-US" altLang="en-US" sz="1000" b="0">
                <a:ea typeface="ＭＳ Ｐゴシック" charset="-128"/>
              </a:rPr>
              <a:t>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14708264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BC292-26EE-646B-ACEB-1526E698D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>
            <a:extLst>
              <a:ext uri="{FF2B5EF4-FFF2-40B4-BE49-F238E27FC236}">
                <a16:creationId xmlns:a16="http://schemas.microsoft.com/office/drawing/2014/main" id="{7CDCE8DB-DBD7-9795-377E-E07568A5153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How are Ram and Asma the same?</a:t>
            </a:r>
          </a:p>
          <a:p>
            <a:endParaRPr lang="en-US" altLang="en-US" b="0" dirty="0">
              <a:ea typeface="ＭＳ Ｐゴシック" charset="-128"/>
            </a:endParaRPr>
          </a:p>
          <a:p>
            <a:r>
              <a:rPr lang="en-US" altLang="en-US" b="0" dirty="0">
                <a:ea typeface="ＭＳ Ｐゴシック" charset="-128"/>
              </a:rPr>
              <a:t>How are Ram and Asma different?</a:t>
            </a:r>
          </a:p>
          <a:p>
            <a:endParaRPr lang="en-US" altLang="en-US" b="0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24577" name="Title 4">
            <a:extLst>
              <a:ext uri="{FF2B5EF4-FFF2-40B4-BE49-F238E27FC236}">
                <a16:creationId xmlns:a16="http://schemas.microsoft.com/office/drawing/2014/main" id="{9153B12D-413D-F503-BB58-882D7B74EC5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5FABD5-D7D9-D927-33A3-D3F7C157CA28}"/>
              </a:ext>
            </a:extLst>
          </p:cNvPr>
          <p:cNvSpPr txBox="1"/>
          <p:nvPr/>
        </p:nvSpPr>
        <p:spPr>
          <a:xfrm>
            <a:off x="6382214" y="188600"/>
            <a:ext cx="2657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1000" b="1">
                <a:ea typeface="ＭＳ Ｐゴシック" charset="-128"/>
              </a:rPr>
              <a:t>Ram</a:t>
            </a:r>
            <a:r>
              <a:rPr lang="en-US" altLang="en-US" sz="1000" b="0">
                <a:ea typeface="ＭＳ Ｐゴシック" charset="-128"/>
              </a:rPr>
              <a:t>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7D4160-4887-3420-B63B-332406018875}"/>
              </a:ext>
            </a:extLst>
          </p:cNvPr>
          <p:cNvSpPr txBox="1"/>
          <p:nvPr/>
        </p:nvSpPr>
        <p:spPr>
          <a:xfrm>
            <a:off x="6459836" y="1500680"/>
            <a:ext cx="2580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00" b="1">
                <a:ea typeface="ＭＳ Ｐゴシック" charset="-128"/>
              </a:rPr>
              <a:t>Asma</a:t>
            </a:r>
            <a:r>
              <a:rPr lang="en-US" altLang="en-US" sz="1000" b="0">
                <a:ea typeface="ＭＳ Ｐゴシック" charset="-128"/>
              </a:rPr>
              <a:t>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6549002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ED4907-D149-D51C-0071-53EE2D908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>
            <a:extLst>
              <a:ext uri="{FF2B5EF4-FFF2-40B4-BE49-F238E27FC236}">
                <a16:creationId xmlns:a16="http://schemas.microsoft.com/office/drawing/2014/main" id="{DF980EF6-82C8-3BA3-0F45-31764FD2587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How are Ram and Asma the same?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How are Ram and Asma different?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What are the key takeaways from their user stories?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>
            <a:extLst>
              <a:ext uri="{FF2B5EF4-FFF2-40B4-BE49-F238E27FC236}">
                <a16:creationId xmlns:a16="http://schemas.microsoft.com/office/drawing/2014/main" id="{CD8EFD14-453E-F61F-6759-3D6A616247C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8F7268-0B24-7250-6091-2A40E776C38D}"/>
              </a:ext>
            </a:extLst>
          </p:cNvPr>
          <p:cNvSpPr txBox="1"/>
          <p:nvPr/>
        </p:nvSpPr>
        <p:spPr>
          <a:xfrm>
            <a:off x="6382214" y="188600"/>
            <a:ext cx="2657708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1000" b="1">
                <a:ea typeface="ＭＳ Ｐゴシック" charset="-128"/>
              </a:rPr>
              <a:t>Ram</a:t>
            </a:r>
            <a:r>
              <a:rPr lang="en-US" altLang="en-US" sz="1000" b="0">
                <a:ea typeface="ＭＳ Ｐゴシック" charset="-128"/>
              </a:rPr>
              <a:t>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84EB7B-82D9-959F-FA9C-E73BC3500BE4}"/>
              </a:ext>
            </a:extLst>
          </p:cNvPr>
          <p:cNvSpPr txBox="1"/>
          <p:nvPr/>
        </p:nvSpPr>
        <p:spPr>
          <a:xfrm>
            <a:off x="6459836" y="1500680"/>
            <a:ext cx="258008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1000" b="1">
                <a:ea typeface="ＭＳ Ｐゴシック" charset="-128"/>
              </a:rPr>
              <a:t>Asma</a:t>
            </a:r>
            <a:r>
              <a:rPr lang="en-US" altLang="en-US" sz="1000" b="0">
                <a:ea typeface="ＭＳ Ｐゴシック" charset="-128"/>
              </a:rPr>
              <a:t> is a bank customer.  Asma wants to check her balance and take out cash. She uses auto-deposit for her paychecks.  She wants a safe and secure interface for interacting with the ATM.  Asma is quite technical, but she wants to minimize her time interacting with the ATM and values a simple interface</a:t>
            </a:r>
            <a:endParaRPr lang="en-US" sz="1000"/>
          </a:p>
        </p:txBody>
      </p:sp>
    </p:spTree>
    <p:extLst>
      <p:ext uri="{BB962C8B-B14F-4D97-AF65-F5344CB8AC3E}">
        <p14:creationId xmlns:p14="http://schemas.microsoft.com/office/powerpoint/2010/main" val="26079340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How are Ram and Asma the same?</a:t>
            </a:r>
          </a:p>
          <a:p>
            <a:pPr lvl="1"/>
            <a:r>
              <a:rPr lang="en-US" altLang="en-US">
                <a:ea typeface="ＭＳ Ｐゴシック" charset="-128"/>
              </a:rPr>
              <a:t>Bank customers, check balance, want safe and secure, simple user interface</a:t>
            </a:r>
          </a:p>
          <a:p>
            <a:r>
              <a:rPr lang="en-US" altLang="en-US" b="0">
                <a:ea typeface="ＭＳ Ｐゴシック" charset="-128"/>
              </a:rPr>
              <a:t>How are Ram and Asma different?</a:t>
            </a:r>
          </a:p>
          <a:p>
            <a:pPr lvl="1"/>
            <a:r>
              <a:rPr lang="en-US" altLang="en-US">
                <a:ea typeface="ＭＳ Ｐゴシック" charset="-128"/>
              </a:rPr>
              <a:t>Use of cash, technical skill level</a:t>
            </a:r>
          </a:p>
          <a:p>
            <a:r>
              <a:rPr lang="en-US" altLang="en-US" b="0">
                <a:ea typeface="ＭＳ Ｐゴシック" charset="-128"/>
              </a:rPr>
              <a:t>What are the key takeaways from their user stories?</a:t>
            </a:r>
          </a:p>
          <a:p>
            <a:pPr lvl="1"/>
            <a:r>
              <a:rPr lang="en-US" altLang="en-US">
                <a:ea typeface="ＭＳ Ｐゴシック" charset="-128"/>
              </a:rPr>
              <a:t>Safety, security and simplicity of the UI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2856642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294248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endParaRPr lang="en-US" altLang="en-US">
              <a:ea typeface="ＭＳ Ｐゴシック" charset="-128"/>
            </a:endParaRPr>
          </a:p>
          <a:p>
            <a:pPr marL="76200" indent="0">
              <a:buNone/>
            </a:pPr>
            <a:endParaRPr lang="en-US" altLang="en-US">
              <a:ea typeface="ＭＳ Ｐゴシック" charset="-128"/>
            </a:endParaRPr>
          </a:p>
          <a:p>
            <a:pPr marL="76200" indent="0">
              <a:buNone/>
            </a:pPr>
            <a:r>
              <a:rPr lang="en-US" altLang="en-US">
                <a:ea typeface="ＭＳ Ｐゴシック" charset="-128"/>
              </a:rPr>
              <a:t>"...specification of a </a:t>
            </a:r>
            <a:r>
              <a:rPr lang="en-US" altLang="en-US">
                <a:solidFill>
                  <a:srgbClr val="00B0F0"/>
                </a:solidFill>
                <a:ea typeface="ＭＳ Ｐゴシック" charset="-128"/>
                <a:hlinkClick r:id="rId3" tooltip="Artifact (software development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software artifact</a:t>
            </a:r>
            <a:r>
              <a:rPr lang="en-US" altLang="en-US">
                <a:ea typeface="ＭＳ Ｐゴシック" charset="-128"/>
              </a:rPr>
              <a:t>, intended to accomplish </a:t>
            </a:r>
            <a:r>
              <a:rPr lang="en-US" altLang="en-US">
                <a:solidFill>
                  <a:srgbClr val="00B0F0"/>
                </a:solidFill>
                <a:ea typeface="ＭＳ Ｐゴシック" charset="-128"/>
                <a:hlinkClick r:id="rId4" tooltip="Goa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goals</a:t>
            </a:r>
            <a:r>
              <a:rPr lang="en-US" altLang="en-US">
                <a:ea typeface="ＭＳ Ｐゴシック" charset="-128"/>
              </a:rPr>
              <a:t>, using a set of </a:t>
            </a:r>
            <a:r>
              <a:rPr lang="en-US" altLang="en-US" u="sng">
                <a:solidFill>
                  <a:srgbClr val="00B0F0"/>
                </a:solidFill>
                <a:ea typeface="ＭＳ Ｐゴシック" charset="-128"/>
              </a:rPr>
              <a:t>primitive components</a:t>
            </a:r>
            <a:r>
              <a:rPr lang="en-US" altLang="en-US">
                <a:solidFill>
                  <a:srgbClr val="00B0F0"/>
                </a:solidFill>
                <a:ea typeface="ＭＳ Ｐゴシック" charset="-128"/>
              </a:rPr>
              <a:t> </a:t>
            </a:r>
            <a:r>
              <a:rPr lang="en-US" altLang="en-US">
                <a:ea typeface="ＭＳ Ｐゴシック" charset="-128"/>
              </a:rPr>
              <a:t>..." [</a:t>
            </a:r>
            <a:r>
              <a:rPr lang="en-US" altLang="en-US" err="1">
                <a:ea typeface="ＭＳ Ｐゴシック" charset="-128"/>
              </a:rPr>
              <a:t>wikipedia</a:t>
            </a:r>
            <a:r>
              <a:rPr lang="en-US" altLang="en-US">
                <a:ea typeface="ＭＳ Ｐゴシック" charset="-128"/>
              </a:rPr>
              <a:t>]</a:t>
            </a:r>
            <a:endParaRPr lang="en-US" altLang="en-US" b="1">
              <a:ea typeface="ＭＳ Ｐゴシック" charset="-128"/>
            </a:endParaRPr>
          </a:p>
        </p:txBody>
      </p:sp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Software Design</a:t>
            </a:r>
          </a:p>
        </p:txBody>
      </p:sp>
    </p:spTree>
    <p:extLst>
      <p:ext uri="{BB962C8B-B14F-4D97-AF65-F5344CB8AC3E}">
        <p14:creationId xmlns:p14="http://schemas.microsoft.com/office/powerpoint/2010/main" val="20819381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Other user stories?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You may have several different kinds of “users”</a:t>
            </a:r>
          </a:p>
          <a:p>
            <a:r>
              <a:rPr lang="en-US" altLang="en-US" b="0">
                <a:ea typeface="ＭＳ Ｐゴシック" charset="-128"/>
              </a:rPr>
              <a:t>There may be a “technician”</a:t>
            </a:r>
          </a:p>
          <a:p>
            <a:r>
              <a:rPr lang="en-US" altLang="en-US" b="0">
                <a:ea typeface="ＭＳ Ｐゴシック" charset="-128"/>
              </a:rPr>
              <a:t>There may be a “systems administrator”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19063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Valentina is an ATM technician.  She services ATMs as part of preventative maintenance, applies hardware and software updates and for performs emergency repairs. For maintenance and updates she will follow a standard protocol.  For repairs, she needs access to a diagnostic interface.  Valentina is highly technical and knows how to replace standardized parts.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451881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highlight>
                  <a:srgbClr val="FFFF00"/>
                </a:highlight>
                <a:ea typeface="ＭＳ Ｐゴシック" charset="-128"/>
              </a:rPr>
              <a:t>Valentina is an ATM technician.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She services ATMs as part of preventative maintenance, applies hardware and software updates and for performs emergency repairs. </a:t>
            </a:r>
            <a:r>
              <a:rPr lang="en-US" altLang="en-US" b="0">
                <a:highlight>
                  <a:srgbClr val="00FFFF"/>
                </a:highlight>
                <a:ea typeface="ＭＳ Ｐゴシック" charset="-128"/>
              </a:rPr>
              <a:t>For maintenance and updates she will follow a standard protocol.  For repairs, she needs access to a diagnostic interface. </a:t>
            </a:r>
            <a:r>
              <a:rPr lang="en-US" altLang="en-US" b="0">
                <a:highlight>
                  <a:srgbClr val="FF00FF"/>
                </a:highlight>
                <a:ea typeface="ＭＳ Ｐゴシック" charset="-128"/>
              </a:rPr>
              <a:t> Valentina is highly technical and knows how to replace standardized parts.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0157"/>
            <a:ext cx="8197109" cy="49000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3010498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315527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Other user stories?</a:t>
            </a:r>
          </a:p>
          <a:p>
            <a:endParaRPr lang="en-US" altLang="en-US" sz="1200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You may have several different kinds of “users”</a:t>
            </a:r>
          </a:p>
          <a:p>
            <a:r>
              <a:rPr lang="en-US" altLang="en-US" b="0">
                <a:ea typeface="ＭＳ Ｐゴシック" charset="-128"/>
              </a:rPr>
              <a:t>There may be a “technician”</a:t>
            </a:r>
          </a:p>
          <a:p>
            <a:pPr lvl="1"/>
            <a:r>
              <a:rPr lang="en-US" altLang="en-US" b="0">
                <a:ea typeface="ＭＳ Ｐゴシック" charset="-128"/>
              </a:rPr>
              <a:t>Train a machine learning model to be used by the system, manage external data sources</a:t>
            </a:r>
          </a:p>
          <a:p>
            <a:r>
              <a:rPr lang="en-US" altLang="en-US" b="0">
                <a:ea typeface="ＭＳ Ｐゴシック" charset="-128"/>
              </a:rPr>
              <a:t>There may be a “systems administrator”</a:t>
            </a:r>
          </a:p>
          <a:p>
            <a:pPr lvl="1"/>
            <a:r>
              <a:rPr lang="en-US" altLang="en-US" b="0">
                <a:ea typeface="ＭＳ Ｐゴシック" charset="-128"/>
              </a:rPr>
              <a:t>Creates user accounts, sends maintenance announcements</a:t>
            </a:r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1089113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297685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Other user stories?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 b="0">
                <a:ea typeface="ＭＳ Ｐゴシック" charset="-128"/>
              </a:rPr>
              <a:t>Thieves, scammers, safe crackers, </a:t>
            </a:r>
            <a:r>
              <a:rPr lang="en-US" b="0"/>
              <a:t>ne'er-do-wells</a:t>
            </a:r>
          </a:p>
          <a:p>
            <a:pPr lvl="1"/>
            <a:r>
              <a:rPr lang="en-US" altLang="en-US" b="0">
                <a:ea typeface="ＭＳ Ｐゴシック" charset="-128"/>
              </a:rPr>
              <a:t>How do you design “against” these types of “users?”</a:t>
            </a: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539885"/>
            <a:ext cx="8197109" cy="480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Start by writing a user story</a:t>
            </a:r>
          </a:p>
        </p:txBody>
      </p:sp>
    </p:spTree>
    <p:extLst>
      <p:ext uri="{BB962C8B-B14F-4D97-AF65-F5344CB8AC3E}">
        <p14:creationId xmlns:p14="http://schemas.microsoft.com/office/powerpoint/2010/main" val="575857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4"/>
          <p:cNvSpPr>
            <a:spLocks noGrp="1"/>
          </p:cNvSpPr>
          <p:nvPr>
            <p:ph type="title"/>
          </p:nvPr>
        </p:nvSpPr>
        <p:spPr bwMode="auto">
          <a:xfrm>
            <a:off x="1314450" y="800100"/>
            <a:ext cx="6515100" cy="15430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Use Cases</a:t>
            </a:r>
            <a:br>
              <a:rPr lang="en-US" altLang="en-US" sz="5600">
                <a:latin typeface="Encode Sans Black" panose="020B0604020202020204" charset="0"/>
                <a:ea typeface="ＭＳ Ｐゴシック" charset="-128"/>
              </a:rPr>
            </a:br>
            <a:endParaRPr lang="en-US" altLang="en-US" sz="5600">
              <a:latin typeface="Encode Sans Black" panose="020B0604020202020204" charset="0"/>
              <a:ea typeface="ＭＳ Ｐゴシック" charset="-128"/>
            </a:endParaRPr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177EB5-015B-B679-E86C-77F07BF105AC}"/>
              </a:ext>
            </a:extLst>
          </p:cNvPr>
          <p:cNvSpPr txBox="1"/>
          <p:nvPr/>
        </p:nvSpPr>
        <p:spPr>
          <a:xfrm>
            <a:off x="1243360" y="2930447"/>
            <a:ext cx="79006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en-US" sz="4800">
                <a:latin typeface="Encode Sans Black" panose="020B0604020202020204" charset="0"/>
                <a:ea typeface="ＭＳ Ｐゴシック" charset="-128"/>
              </a:rPr>
              <a:t>Functional Design</a:t>
            </a:r>
            <a:endParaRPr lang="en-US" sz="4800">
              <a:latin typeface="Encode Sans Black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0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 bwMode="auto">
          <a:xfrm>
            <a:off x="447922" y="569068"/>
            <a:ext cx="8197109" cy="4510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Running Example: Design of ATM</a:t>
            </a:r>
          </a:p>
        </p:txBody>
      </p:sp>
      <p:pic>
        <p:nvPicPr>
          <p:cNvPr id="27651" name="Picture 4" descr="Automatic teller machine on a brick wall that has a keypad, a display, a card reader, a cash dispenser, and an envelope reade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038" y="1162456"/>
            <a:ext cx="3011436" cy="3219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88227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Ram wants to check his balance, deposit money. He rarely uses cash.  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</p:spTree>
    <p:extLst>
      <p:ext uri="{BB962C8B-B14F-4D97-AF65-F5344CB8AC3E}">
        <p14:creationId xmlns:p14="http://schemas.microsoft.com/office/powerpoint/2010/main" val="35705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 </a:t>
            </a:r>
            <a:r>
              <a:rPr lang="en-US" altLang="en-US" b="0">
                <a:ea typeface="ＭＳ Ｐゴシック" charset="-128"/>
              </a:rPr>
              <a:t>He rarely uses cash.  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</p:spTree>
    <p:extLst>
      <p:ext uri="{BB962C8B-B14F-4D97-AF65-F5344CB8AC3E}">
        <p14:creationId xmlns:p14="http://schemas.microsoft.com/office/powerpoint/2010/main" val="264160673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 </a:t>
            </a:r>
            <a:r>
              <a:rPr lang="en-US" altLang="en-US" b="0">
                <a:ea typeface="ＭＳ Ｐゴシック" charset="-128"/>
              </a:rPr>
              <a:t>He rarely uses cash.  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EB857-6268-EDAD-230B-9503D076D8C4}"/>
              </a:ext>
            </a:extLst>
          </p:cNvPr>
          <p:cNvSpPr txBox="1"/>
          <p:nvPr/>
        </p:nvSpPr>
        <p:spPr>
          <a:xfrm>
            <a:off x="498963" y="339598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Check balances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Deposit </a:t>
            </a:r>
            <a:r>
              <a:rPr lang="en-US" altLang="en-US" sz="2400">
                <a:solidFill>
                  <a:srgbClr val="C00000"/>
                </a:solidFill>
                <a:ea typeface="ＭＳ Ｐゴシック" charset="-128"/>
              </a:rPr>
              <a:t>checks</a:t>
            </a:r>
          </a:p>
        </p:txBody>
      </p:sp>
    </p:spTree>
    <p:extLst>
      <p:ext uri="{BB962C8B-B14F-4D97-AF65-F5344CB8AC3E}">
        <p14:creationId xmlns:p14="http://schemas.microsoft.com/office/powerpoint/2010/main" val="4152665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4"/>
          <p:cNvSpPr>
            <a:spLocks noGrp="1"/>
          </p:cNvSpPr>
          <p:nvPr>
            <p:ph type="title"/>
          </p:nvPr>
        </p:nvSpPr>
        <p:spPr bwMode="auto">
          <a:xfrm>
            <a:off x="1314450" y="1543050"/>
            <a:ext cx="6172200" cy="80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Why design?</a:t>
            </a:r>
            <a:br>
              <a:rPr lang="en-US" altLang="en-US" sz="7200">
                <a:ea typeface="ＭＳ Ｐゴシック" charset="-128"/>
              </a:rPr>
            </a:br>
            <a:br>
              <a:rPr lang="en-US" altLang="en-US" sz="1800">
                <a:ea typeface="ＭＳ Ｐゴシック" charset="-128"/>
              </a:rPr>
            </a:br>
            <a:r>
              <a:rPr lang="en-US" altLang="en-US" sz="1800" b="0">
                <a:ea typeface="ＭＳ Ｐゴシック" charset="-128"/>
              </a:rPr>
              <a:t>“I have an idea and I’m ready to code now!”</a:t>
            </a:r>
          </a:p>
        </p:txBody>
      </p:sp>
      <p:sp>
        <p:nvSpPr>
          <p:cNvPr id="22530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083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b="0">
                <a:ea typeface="ＭＳ Ｐゴシック" charset="-128"/>
              </a:rPr>
              <a:t>Ram is a bank customer.  </a:t>
            </a:r>
            <a:r>
              <a:rPr lang="en-US" altLang="en-US" b="0">
                <a:highlight>
                  <a:srgbClr val="00FF00"/>
                </a:highlight>
                <a:ea typeface="ＭＳ Ｐゴシック" charset="-128"/>
              </a:rPr>
              <a:t>Ram wants to check his balance, deposit money.</a:t>
            </a:r>
            <a:r>
              <a:rPr lang="en-US" altLang="en-US" b="0">
                <a:ea typeface="ＭＳ Ｐゴシック" charset="-128"/>
              </a:rPr>
              <a:t> </a:t>
            </a:r>
            <a:r>
              <a:rPr lang="en-US" altLang="en-US" b="0">
                <a:solidFill>
                  <a:srgbClr val="C00000"/>
                </a:solidFill>
                <a:ea typeface="ＭＳ Ｐゴシック" charset="-128"/>
              </a:rPr>
              <a:t>He rarely uses cash.  </a:t>
            </a:r>
            <a:r>
              <a:rPr lang="en-US" altLang="en-US" b="0">
                <a:ea typeface="ＭＳ Ｐゴシック" charset="-128"/>
              </a:rPr>
              <a:t>Ram wants a safe and secure interface for interacting with the ATM.  Ram’s job does not involve technical skills and he values a simple user interface.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How to find use cases?  In the user stories!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EB857-6268-EDAD-230B-9503D076D8C4}"/>
              </a:ext>
            </a:extLst>
          </p:cNvPr>
          <p:cNvSpPr txBox="1"/>
          <p:nvPr/>
        </p:nvSpPr>
        <p:spPr>
          <a:xfrm>
            <a:off x="498963" y="3395989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Check balances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400">
                <a:ea typeface="ＭＳ Ｐゴシック" charset="-128"/>
              </a:rPr>
              <a:t>Deposit </a:t>
            </a:r>
            <a:r>
              <a:rPr lang="en-US" altLang="en-US" sz="2400">
                <a:solidFill>
                  <a:srgbClr val="C00000"/>
                </a:solidFill>
                <a:ea typeface="ＭＳ Ｐゴシック" charset="-128"/>
              </a:rPr>
              <a:t>checks</a:t>
            </a:r>
          </a:p>
        </p:txBody>
      </p:sp>
    </p:spTree>
    <p:extLst>
      <p:ext uri="{BB962C8B-B14F-4D97-AF65-F5344CB8AC3E}">
        <p14:creationId xmlns:p14="http://schemas.microsoft.com/office/powerpoint/2010/main" val="31015194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8"/>
            <a:ext cx="8435882" cy="2828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Check balances</a:t>
            </a:r>
          </a:p>
          <a:p>
            <a:r>
              <a:rPr lang="en-US" altLang="en-US" b="0">
                <a:ea typeface="ＭＳ Ｐゴシック" charset="-128"/>
              </a:rPr>
              <a:t>Deposit checks</a:t>
            </a:r>
          </a:p>
          <a:p>
            <a:r>
              <a:rPr lang="en-US" altLang="en-US" b="0">
                <a:ea typeface="ＭＳ Ｐゴシック" charset="-128"/>
              </a:rPr>
              <a:t>Get cash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These are examples of </a:t>
            </a:r>
            <a:r>
              <a:rPr lang="en-US" altLang="en-US" b="1" i="1">
                <a:ea typeface="ＭＳ Ｐゴシック" charset="-128"/>
              </a:rPr>
              <a:t>Use Cases</a:t>
            </a:r>
            <a:r>
              <a:rPr lang="en-US" altLang="en-US">
                <a:ea typeface="ＭＳ Ｐゴシック" charset="-128"/>
              </a:rPr>
              <a:t>.</a:t>
            </a:r>
          </a:p>
          <a:p>
            <a:r>
              <a:rPr lang="en-US" altLang="en-US">
                <a:ea typeface="ＭＳ Ｐゴシック" charset="-128"/>
              </a:rPr>
              <a:t>They describe the functional potential of software.</a:t>
            </a: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12956"/>
            <a:ext cx="8197109" cy="5072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do we do with ATMs?</a:t>
            </a:r>
          </a:p>
        </p:txBody>
      </p:sp>
      <p:pic>
        <p:nvPicPr>
          <p:cNvPr id="28676" name="Picture 6" descr="Automatic teller machine on a brick wall that has a keypad, a display, a card reader, a cash dispenser, and an envelope reader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49" y="279798"/>
            <a:ext cx="1628527" cy="1739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ight Brace 2">
            <a:extLst>
              <a:ext uri="{FF2B5EF4-FFF2-40B4-BE49-F238E27FC236}">
                <a16:creationId xmlns:a16="http://schemas.microsoft.com/office/drawing/2014/main" id="{D494249C-CE4E-3D41-3276-7EDC7279D893}"/>
              </a:ext>
            </a:extLst>
          </p:cNvPr>
          <p:cNvSpPr/>
          <p:nvPr/>
        </p:nvSpPr>
        <p:spPr>
          <a:xfrm>
            <a:off x="3419707" y="1442224"/>
            <a:ext cx="133815" cy="706244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881D88-4429-472A-D121-934F08120555}"/>
              </a:ext>
            </a:extLst>
          </p:cNvPr>
          <p:cNvSpPr txBox="1"/>
          <p:nvPr/>
        </p:nvSpPr>
        <p:spPr>
          <a:xfrm>
            <a:off x="3635297" y="1618674"/>
            <a:ext cx="14189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Ram and Asma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6601DB3B-E5F8-8608-F6C9-B5273FC8BFF5}"/>
              </a:ext>
            </a:extLst>
          </p:cNvPr>
          <p:cNvSpPr/>
          <p:nvPr/>
        </p:nvSpPr>
        <p:spPr>
          <a:xfrm>
            <a:off x="3419707" y="2209349"/>
            <a:ext cx="133815" cy="362401"/>
          </a:xfrm>
          <a:prstGeom prst="rightBrac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8A4F71-B36D-F886-3951-E37793F1B5DD}"/>
              </a:ext>
            </a:extLst>
          </p:cNvPr>
          <p:cNvSpPr txBox="1"/>
          <p:nvPr/>
        </p:nvSpPr>
        <p:spPr>
          <a:xfrm>
            <a:off x="3642619" y="2234776"/>
            <a:ext cx="6431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Asma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Adding two numbers</a:t>
            </a:r>
          </a:p>
          <a:p>
            <a:pPr lvl="1"/>
            <a:r>
              <a:rPr lang="en-US" altLang="en-US">
                <a:ea typeface="ＭＳ Ｐゴシック" charset="-128"/>
              </a:rPr>
              <a:t>Take a minute to think about this use case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input(s)?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output(s)?</a:t>
            </a:r>
          </a:p>
          <a:p>
            <a:pPr lvl="1"/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How does the use case transform input to output?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(one way)</a:t>
            </a:r>
          </a:p>
        </p:txBody>
      </p:sp>
    </p:spTree>
    <p:extLst>
      <p:ext uri="{BB962C8B-B14F-4D97-AF65-F5344CB8AC3E}">
        <p14:creationId xmlns:p14="http://schemas.microsoft.com/office/powerpoint/2010/main" val="16395150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Adding two numbers</a:t>
            </a:r>
          </a:p>
          <a:p>
            <a:pPr lvl="1"/>
            <a:r>
              <a:rPr lang="en-US" altLang="en-US">
                <a:ea typeface="ＭＳ Ｐゴシック" charset="-128"/>
              </a:rPr>
              <a:t>Inputs: two numbers</a:t>
            </a:r>
          </a:p>
          <a:p>
            <a:pPr lvl="1"/>
            <a:r>
              <a:rPr lang="en-US" altLang="en-US">
                <a:ea typeface="ＭＳ Ｐゴシック" charset="-128"/>
              </a:rPr>
              <a:t>Outputs: one number, the sum of the two inputs</a:t>
            </a:r>
          </a:p>
          <a:p>
            <a:pPr lvl="1"/>
            <a:endParaRPr lang="en-US" altLang="en-US">
              <a:ea typeface="ＭＳ Ｐゴシック" charset="-128"/>
            </a:endParaRPr>
          </a:p>
          <a:p>
            <a:pPr lvl="1"/>
            <a:r>
              <a:rPr lang="en-US" altLang="en-US" b="0">
                <a:ea typeface="ＭＳ Ｐゴシック" charset="-128"/>
              </a:rPr>
              <a:t>Can we add more detail? What kind of numbers? Positive </a:t>
            </a:r>
            <a:r>
              <a:rPr lang="en-US" altLang="en-US">
                <a:ea typeface="ＭＳ Ｐゴシック" charset="-128"/>
              </a:rPr>
              <a:t>and </a:t>
            </a:r>
            <a:r>
              <a:rPr lang="en-US" altLang="en-US" b="0">
                <a:ea typeface="ＭＳ Ｐゴシック" charset="-128"/>
              </a:rPr>
              <a:t>negative?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(one way)</a:t>
            </a:r>
          </a:p>
        </p:txBody>
      </p:sp>
    </p:spTree>
    <p:extLst>
      <p:ext uri="{BB962C8B-B14F-4D97-AF65-F5344CB8AC3E}">
        <p14:creationId xmlns:p14="http://schemas.microsoft.com/office/powerpoint/2010/main" val="286174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pPr lvl="1"/>
            <a:r>
              <a:rPr lang="en-US" altLang="en-US">
                <a:ea typeface="ＭＳ Ｐゴシック" charset="-128"/>
              </a:rPr>
              <a:t>Take a minute to think about this use case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input(s)?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are the output(s)?</a:t>
            </a:r>
          </a:p>
          <a:p>
            <a:pPr lvl="1"/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How does the use case transform input to output?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(Check Balance)</a:t>
            </a:r>
          </a:p>
        </p:txBody>
      </p:sp>
    </p:spTree>
    <p:extLst>
      <p:ext uri="{BB962C8B-B14F-4D97-AF65-F5344CB8AC3E}">
        <p14:creationId xmlns:p14="http://schemas.microsoft.com/office/powerpoint/2010/main" val="41275003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are the inputs and what are the outputs?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pPr lvl="1"/>
            <a:r>
              <a:rPr lang="en-US" altLang="en-US">
                <a:ea typeface="ＭＳ Ｐゴシック" charset="-128"/>
              </a:rPr>
              <a:t>Input: </a:t>
            </a:r>
            <a:r>
              <a:rPr lang="en-US" altLang="en-US" b="0">
                <a:ea typeface="ＭＳ Ｐゴシック" charset="-128"/>
              </a:rPr>
              <a:t>User selects an account</a:t>
            </a:r>
          </a:p>
          <a:p>
            <a:pPr lvl="1"/>
            <a:r>
              <a:rPr lang="en-US" altLang="en-US">
                <a:ea typeface="ＭＳ Ｐゴシック" charset="-128"/>
              </a:rPr>
              <a:t>Output: </a:t>
            </a:r>
            <a:r>
              <a:rPr lang="en-US" altLang="en-US" b="0">
                <a:ea typeface="ＭＳ Ｐゴシック" charset="-128"/>
              </a:rPr>
              <a:t>ATM displays the current account balance</a:t>
            </a:r>
          </a:p>
          <a:p>
            <a:pPr lvl="1"/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The account information is looked up in the account database and the current balance is retrieved.</a:t>
            </a:r>
          </a:p>
          <a:p>
            <a:pPr lvl="1"/>
            <a:endParaRPr lang="en-US" altLang="en-US" b="0">
              <a:ea typeface="ＭＳ Ｐゴシック" charset="-128"/>
            </a:endParaRP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(Check Balance)</a:t>
            </a:r>
          </a:p>
        </p:txBody>
      </p:sp>
    </p:spTree>
    <p:extLst>
      <p:ext uri="{BB962C8B-B14F-4D97-AF65-F5344CB8AC3E}">
        <p14:creationId xmlns:p14="http://schemas.microsoft.com/office/powerpoint/2010/main" val="41153813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8"/>
            <a:ext cx="8435882" cy="2828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Some uses cases are implied</a:t>
            </a:r>
          </a:p>
          <a:p>
            <a:pPr lvl="1"/>
            <a:r>
              <a:rPr lang="en-US" altLang="en-US" b="0">
                <a:ea typeface="ＭＳ Ｐゴシック" charset="-128"/>
              </a:rPr>
              <a:t>Involved without being a primary use case</a:t>
            </a:r>
          </a:p>
          <a:p>
            <a:pPr lvl="1"/>
            <a:r>
              <a:rPr lang="en-US" altLang="en-US" b="0">
                <a:ea typeface="ＭＳ Ｐゴシック" charset="-128"/>
              </a:rPr>
              <a:t>“Easily overlooked”</a:t>
            </a:r>
          </a:p>
          <a:p>
            <a:r>
              <a:rPr lang="en-US" altLang="en-US">
                <a:ea typeface="ＭＳ Ｐゴシック" charset="-128"/>
              </a:rPr>
              <a:t>What might be an implied use case of an ATM?</a:t>
            </a: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12956"/>
            <a:ext cx="8197109" cy="5072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Implied use cases are important!</a:t>
            </a:r>
          </a:p>
        </p:txBody>
      </p:sp>
    </p:spTree>
    <p:extLst>
      <p:ext uri="{BB962C8B-B14F-4D97-AF65-F5344CB8AC3E}">
        <p14:creationId xmlns:p14="http://schemas.microsoft.com/office/powerpoint/2010/main" val="3786527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8"/>
            <a:ext cx="8435882" cy="28281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Authentication is an implied use case.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Do we need this use case?  </a:t>
            </a:r>
          </a:p>
          <a:p>
            <a:r>
              <a:rPr lang="en-US" altLang="en-US">
                <a:ea typeface="ＭＳ Ｐゴシック" charset="-128"/>
              </a:rPr>
              <a:t>What users is authentication for?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2-3 minutes to describe the authentication use case.</a:t>
            </a:r>
          </a:p>
        </p:txBody>
      </p:sp>
      <p:sp>
        <p:nvSpPr>
          <p:cNvPr id="28673" name="Title 4"/>
          <p:cNvSpPr>
            <a:spLocks noGrp="1"/>
          </p:cNvSpPr>
          <p:nvPr>
            <p:ph type="title"/>
          </p:nvPr>
        </p:nvSpPr>
        <p:spPr bwMode="auto">
          <a:xfrm>
            <a:off x="447922" y="512956"/>
            <a:ext cx="8197109" cy="50720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Implied use cases are important!</a:t>
            </a:r>
          </a:p>
        </p:txBody>
      </p:sp>
    </p:spTree>
    <p:extLst>
      <p:ext uri="{BB962C8B-B14F-4D97-AF65-F5344CB8AC3E}">
        <p14:creationId xmlns:p14="http://schemas.microsoft.com/office/powerpoint/2010/main" val="419764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Content Placeholder 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What information the user provides (inputs)</a:t>
            </a:r>
          </a:p>
          <a:p>
            <a:r>
              <a:rPr lang="en-US" altLang="en-US" b="0">
                <a:ea typeface="ＭＳ Ｐゴシック" charset="-128"/>
              </a:rPr>
              <a:t>What responses the system provides (outputs)</a:t>
            </a:r>
          </a:p>
        </p:txBody>
      </p:sp>
      <p:sp>
        <p:nvSpPr>
          <p:cNvPr id="29697" name="Title 1"/>
          <p:cNvSpPr>
            <a:spLocks noGrp="1"/>
          </p:cNvSpPr>
          <p:nvPr>
            <p:ph type="title"/>
          </p:nvPr>
        </p:nvSpPr>
        <p:spPr bwMode="auto">
          <a:xfrm>
            <a:off x="447922" y="542693"/>
            <a:ext cx="8197109" cy="47746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Describing a Use Case (Authentication)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230302" y="2657272"/>
            <a:ext cx="4554452" cy="17081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Put ATM card in reader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Display 'Enter PIN'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Enters PIN on keyboard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[if correct] Show main menu</a:t>
            </a:r>
          </a:p>
          <a:p>
            <a:pPr eaLnBrk="1" hangingPunct="1">
              <a:defRPr/>
            </a:pPr>
            <a:r>
              <a:rPr lang="en-US" sz="2100">
                <a:ea typeface="ＭＳ Ｐゴシック" charset="0"/>
                <a:cs typeface="ＭＳ Ｐゴシック" charset="0"/>
              </a:rPr>
              <a:t>         [if incorrect] Display 'Enter PIN'</a:t>
            </a: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551771" y="2175069"/>
            <a:ext cx="372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en-US" sz="2400" b="1">
                <a:latin typeface="Calibri" charset="0"/>
              </a:rPr>
              <a:t>Authenticate User Use Case</a:t>
            </a:r>
            <a:endParaRPr lang="en-US" altLang="en-US" sz="24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F1DE3-5F52-5EFA-2DB2-E2DF75C245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758FB6-A366-FFBD-F833-A44A3A78E58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197114" cy="308859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When you have 20-30 or even 100 evidence based user personas, you can assign an </a:t>
            </a:r>
            <a:r>
              <a:rPr lang="en-US" altLang="en-US" i="1" dirty="0">
                <a:ea typeface="ＭＳ Ｐゴシック" charset="-128"/>
              </a:rPr>
              <a:t>n</a:t>
            </a:r>
            <a:r>
              <a:rPr lang="en-US" altLang="en-US" b="0" dirty="0">
                <a:ea typeface="ＭＳ Ｐゴシック" charset="-128"/>
              </a:rPr>
              <a:t> to the use cases</a:t>
            </a:r>
          </a:p>
          <a:p>
            <a:r>
              <a:rPr lang="en-US" altLang="en-US" b="0" dirty="0">
                <a:ea typeface="ＭＳ Ｐゴシック" charset="-128"/>
              </a:rPr>
              <a:t>This can guide your implementation strategy</a:t>
            </a:r>
          </a:p>
          <a:p>
            <a:pPr lvl="1"/>
            <a:r>
              <a:rPr lang="en-US" altLang="en-US" b="0" dirty="0">
                <a:ea typeface="ＭＳ Ｐゴシック" charset="-128"/>
              </a:rPr>
              <a:t>Prioritize use cases</a:t>
            </a:r>
          </a:p>
          <a:p>
            <a:pPr lvl="1"/>
            <a:r>
              <a:rPr lang="en-US" altLang="en-US" b="0" dirty="0">
                <a:ea typeface="ＭＳ Ｐゴシック" charset="-128"/>
              </a:rPr>
              <a:t>What is important for a v1 release</a:t>
            </a:r>
          </a:p>
          <a:p>
            <a:r>
              <a:rPr lang="en-US" altLang="en-US" sz="2200" b="0" dirty="0">
                <a:ea typeface="ＭＳ Ｐゴシック" charset="-128"/>
              </a:rPr>
              <a:t>Be careful of the tyranny of quantitative approaches</a:t>
            </a:r>
          </a:p>
          <a:p>
            <a:pPr lvl="1"/>
            <a:r>
              <a:rPr lang="en-US" altLang="en-US" sz="1800" b="0" dirty="0">
                <a:ea typeface="ＭＳ Ｐゴシック" charset="-128"/>
              </a:rPr>
              <a:t>Low </a:t>
            </a:r>
            <a:r>
              <a:rPr lang="en-US" altLang="en-US" sz="1800" i="1" dirty="0">
                <a:ea typeface="ＭＳ Ｐゴシック" charset="-128"/>
              </a:rPr>
              <a:t>n</a:t>
            </a:r>
            <a:r>
              <a:rPr lang="en-US" altLang="en-US" sz="1800" dirty="0">
                <a:ea typeface="ＭＳ Ｐゴシック" charset="-128"/>
              </a:rPr>
              <a:t> </a:t>
            </a:r>
            <a:r>
              <a:rPr lang="en-US" altLang="en-US" sz="1800" b="0" dirty="0">
                <a:ea typeface="ＭＳ Ｐゴシック" charset="-128"/>
              </a:rPr>
              <a:t>observations may be important to equity, access and inclusion and may ignore the full variation of your user base</a:t>
            </a:r>
            <a:endParaRPr lang="en-US" altLang="en-US" sz="1800" dirty="0">
              <a:ea typeface="ＭＳ Ｐゴシック" charset="-128"/>
            </a:endParaRPr>
          </a:p>
          <a:p>
            <a:endParaRPr lang="en-US" altLang="en-US" dirty="0">
              <a:ea typeface="ＭＳ Ｐゴシック" charset="-128"/>
            </a:endParaRPr>
          </a:p>
        </p:txBody>
      </p:sp>
      <p:sp>
        <p:nvSpPr>
          <p:cNvPr id="28673" name="Title 4">
            <a:extLst>
              <a:ext uri="{FF2B5EF4-FFF2-40B4-BE49-F238E27FC236}">
                <a16:creationId xmlns:a16="http://schemas.microsoft.com/office/drawing/2014/main" id="{FAC87806-A558-0355-24FE-388887A6ED5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35259"/>
            <a:ext cx="8480488" cy="484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dirty="0">
                <a:ea typeface="ＭＳ Ｐゴシック" charset="-128"/>
              </a:rPr>
              <a:t>Evaluating and ranking use cases.</a:t>
            </a:r>
          </a:p>
        </p:txBody>
      </p:sp>
    </p:spTree>
    <p:extLst>
      <p:ext uri="{BB962C8B-B14F-4D97-AF65-F5344CB8AC3E}">
        <p14:creationId xmlns:p14="http://schemas.microsoft.com/office/powerpoint/2010/main" val="4074475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Provides a systematic approach to a complex problem</a:t>
            </a:r>
          </a:p>
          <a:p>
            <a:r>
              <a:rPr lang="en-US" altLang="en-US" b="0">
                <a:ea typeface="ＭＳ Ｐゴシック" charset="-128"/>
              </a:rPr>
              <a:t>Find bugs before you code</a:t>
            </a:r>
          </a:p>
          <a:p>
            <a:r>
              <a:rPr lang="en-US" altLang="en-US" b="0">
                <a:ea typeface="ＭＳ Ｐゴシック" charset="-128"/>
              </a:rPr>
              <a:t>Enables many people to work in parallel</a:t>
            </a:r>
          </a:p>
          <a:p>
            <a:r>
              <a:rPr lang="en-US" altLang="en-US" b="0">
                <a:ea typeface="ＭＳ Ｐゴシック" charset="-128"/>
              </a:rPr>
              <a:t>Promotes testability</a:t>
            </a:r>
          </a:p>
          <a:p>
            <a:r>
              <a:rPr lang="en-US" altLang="en-US" b="0">
                <a:ea typeface="ＭＳ Ｐゴシック" charset="-128"/>
              </a:rPr>
              <a:t>Promotes usability</a:t>
            </a: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Benefits of a Software Design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8AFD1C7-CDF5-3E16-FFC6-E14FDA85088B}"/>
              </a:ext>
            </a:extLst>
          </p:cNvPr>
          <p:cNvSpPr txBox="1"/>
          <p:nvPr/>
        </p:nvSpPr>
        <p:spPr>
          <a:xfrm>
            <a:off x="669569" y="3616157"/>
            <a:ext cx="77538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/>
              <a:t>Demonstrably “true” software with features users want is going to be used.</a:t>
            </a:r>
          </a:p>
        </p:txBody>
      </p:sp>
    </p:spTree>
    <p:extLst>
      <p:ext uri="{BB962C8B-B14F-4D97-AF65-F5344CB8AC3E}">
        <p14:creationId xmlns:p14="http://schemas.microsoft.com/office/powerpoint/2010/main" val="776713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4"/>
          <p:cNvSpPr>
            <a:spLocks noGrp="1"/>
          </p:cNvSpPr>
          <p:nvPr>
            <p:ph type="title"/>
          </p:nvPr>
        </p:nvSpPr>
        <p:spPr bwMode="auto">
          <a:xfrm>
            <a:off x="1314450" y="1143000"/>
            <a:ext cx="6172200" cy="8001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sz="7200">
                <a:latin typeface="Encode Sans Black" panose="020B0604020202020204" charset="0"/>
                <a:ea typeface="ＭＳ Ｐゴシック" charset="-128"/>
              </a:rPr>
              <a:t>Component Design</a:t>
            </a:r>
          </a:p>
        </p:txBody>
      </p:sp>
      <p:sp>
        <p:nvSpPr>
          <p:cNvPr id="30722" name="Footer Placeholder 3"/>
          <p:cNvSpPr>
            <a:spLocks noGrp="1"/>
          </p:cNvSpPr>
          <p:nvPr>
            <p:ph type="ftr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3" y="1137423"/>
            <a:ext cx="8197114" cy="253369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Software (or other kinds) components “do the work”</a:t>
            </a:r>
          </a:p>
          <a:p>
            <a:r>
              <a:rPr lang="en-US" altLang="en-US" b="0">
                <a:ea typeface="ＭＳ Ｐゴシック" charset="-128"/>
              </a:rPr>
              <a:t>Components store data</a:t>
            </a:r>
          </a:p>
          <a:p>
            <a:r>
              <a:rPr lang="en-US" altLang="en-US" b="0">
                <a:ea typeface="ＭＳ Ｐゴシック" charset="-128"/>
              </a:rPr>
              <a:t>Components calculate values</a:t>
            </a:r>
          </a:p>
          <a:p>
            <a:r>
              <a:rPr lang="en-US" altLang="en-US" b="0">
                <a:ea typeface="ＭＳ Ｐゴシック" charset="-128"/>
              </a:rPr>
              <a:t>Components “interact” with each other</a:t>
            </a:r>
          </a:p>
          <a:p>
            <a:r>
              <a:rPr lang="en-US" altLang="en-US" b="0">
                <a:ea typeface="ＭＳ Ｐゴシック" charset="-128"/>
              </a:rPr>
              <a:t>Components “interact” with the user</a:t>
            </a:r>
          </a:p>
          <a:p>
            <a:r>
              <a:rPr lang="en-US" altLang="en-US" b="0">
                <a:ea typeface="ＭＳ Ｐゴシック" charset="-128"/>
              </a:rPr>
              <a:t>Components can be functions, databases, interfaces, external web sites, ..</a:t>
            </a:r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a component?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3" y="1129989"/>
            <a:ext cx="8361540" cy="317438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 dirty="0">
                <a:ea typeface="ＭＳ Ｐゴシック" charset="-128"/>
              </a:rPr>
              <a:t>Breaks down use cases into the required components.</a:t>
            </a:r>
          </a:p>
          <a:p>
            <a:endParaRPr lang="en-US" altLang="en-US" b="0" dirty="0">
              <a:ea typeface="ＭＳ Ｐゴシック" charset="-128"/>
            </a:endParaRPr>
          </a:p>
          <a:p>
            <a:r>
              <a:rPr lang="en-US" altLang="en-US" b="0" dirty="0">
                <a:ea typeface="ＭＳ Ｐゴシック" charset="-128"/>
              </a:rPr>
              <a:t>Describe components in sufficient detail for someone else (or </a:t>
            </a:r>
            <a:r>
              <a:rPr lang="en-US" altLang="en-US" dirty="0">
                <a:solidFill>
                  <a:srgbClr val="C00000"/>
                </a:solidFill>
                <a:ea typeface="ＭＳ Ｐゴシック" charset="-128"/>
              </a:rPr>
              <a:t>ChatGPT*</a:t>
            </a:r>
            <a:r>
              <a:rPr lang="en-US" altLang="en-US" b="0" dirty="0">
                <a:ea typeface="ＭＳ Ｐゴシック" charset="-128"/>
              </a:rPr>
              <a:t>) to write the code.</a:t>
            </a:r>
          </a:p>
          <a:p>
            <a:endParaRPr lang="en-US" altLang="en-US" b="0" dirty="0">
              <a:ea typeface="ＭＳ Ｐゴシック" charset="-128"/>
            </a:endParaRPr>
          </a:p>
          <a:p>
            <a:endParaRPr lang="en-US" altLang="en-US" b="0" dirty="0">
              <a:ea typeface="ＭＳ Ｐゴシック" charset="-128"/>
            </a:endParaRPr>
          </a:p>
          <a:p>
            <a:pPr marL="76200" indent="0">
              <a:buNone/>
            </a:pPr>
            <a:r>
              <a:rPr lang="en-US" altLang="en-US" sz="1600" b="0" dirty="0">
                <a:ea typeface="ＭＳ Ｐゴシック" charset="-128"/>
              </a:rPr>
              <a:t>* Agentic AI writes much of the first pass code in my research team based on our text descriptions of the components.</a:t>
            </a:r>
            <a:r>
              <a:rPr lang="en-US" sz="1200" b="0" baseline="3000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‡</a:t>
            </a:r>
            <a:endParaRPr lang="en-US" altLang="en-US" sz="1600" b="0" dirty="0">
              <a:ea typeface="ＭＳ Ｐゴシック" charset="-128"/>
            </a:endParaRPr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Component design or component spec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4A86C0-DB77-A8C7-41D5-A0D5B7152993}"/>
              </a:ext>
            </a:extLst>
          </p:cNvPr>
          <p:cNvSpPr txBox="1"/>
          <p:nvPr/>
        </p:nvSpPr>
        <p:spPr>
          <a:xfrm>
            <a:off x="1183888" y="4150481"/>
            <a:ext cx="67762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sz="1400" b="0">
                <a:solidFill>
                  <a:srgbClr val="202122"/>
                </a:solidFill>
                <a:effectLst/>
                <a:latin typeface="Arial" panose="020B0604020202020204" pitchFamily="34" charset="0"/>
                <a:hlinkClick r:id="rId2"/>
              </a:rPr>
              <a:t>https://github.com/EvanKomp/aide/blob/main/docs/component_specification.md</a:t>
            </a:r>
            <a:endParaRPr lang="en-US" altLang="en-US" sz="1800" b="0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414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3" y="1129989"/>
            <a:ext cx="8197114" cy="344851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Describe components with sufficient detail so that someone with modest knowledge of the project can implement the code for the component.</a:t>
            </a:r>
          </a:p>
          <a:p>
            <a:pPr lvl="1"/>
            <a:r>
              <a:rPr lang="en-US" altLang="en-US" b="0">
                <a:ea typeface="ＭＳ Ｐゴシック" charset="-128"/>
              </a:rPr>
              <a:t>Name</a:t>
            </a:r>
          </a:p>
          <a:p>
            <a:pPr lvl="1"/>
            <a:r>
              <a:rPr lang="en-US" altLang="en-US" b="0">
                <a:ea typeface="ＭＳ Ｐゴシック" charset="-128"/>
              </a:rPr>
              <a:t>What it does</a:t>
            </a:r>
          </a:p>
          <a:p>
            <a:pPr lvl="1"/>
            <a:r>
              <a:rPr lang="en-US" altLang="en-US" b="0">
                <a:ea typeface="ＭＳ Ｐゴシック" charset="-128"/>
              </a:rPr>
              <a:t>Inputs (with type information)</a:t>
            </a:r>
          </a:p>
          <a:p>
            <a:pPr lvl="1"/>
            <a:r>
              <a:rPr lang="en-US" altLang="en-US" b="0">
                <a:ea typeface="ＭＳ Ｐゴシック" charset="-128"/>
              </a:rPr>
              <a:t>Outputs (with type information)</a:t>
            </a:r>
          </a:p>
          <a:p>
            <a:pPr lvl="1"/>
            <a:r>
              <a:rPr lang="en-US" altLang="en-US" b="0">
                <a:ea typeface="ＭＳ Ｐゴシック" charset="-128"/>
              </a:rPr>
              <a:t>How it uses other components</a:t>
            </a:r>
          </a:p>
          <a:p>
            <a:pPr lvl="1"/>
            <a:r>
              <a:rPr lang="en-US" altLang="en-US" b="0">
                <a:ea typeface="ＭＳ Ｐゴシック" charset="-128"/>
              </a:rPr>
              <a:t>Side effects</a:t>
            </a:r>
          </a:p>
        </p:txBody>
      </p:sp>
      <p:sp>
        <p:nvSpPr>
          <p:cNvPr id="3174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Specification of a component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D1C54418-AD35-797C-EAF2-2958BE397C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024" y="2706958"/>
            <a:ext cx="2352675" cy="140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8178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2365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 by use case: what are the components required for this use case?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A component is a distinct entity that “does the work”</a:t>
            </a:r>
          </a:p>
          <a:p>
            <a:pPr marL="842963" lvl="1" indent="-385763"/>
            <a:endParaRPr lang="en-US" altLang="en-US" b="0">
              <a:ea typeface="ＭＳ Ｐゴシック" charset="-128"/>
            </a:endParaRPr>
          </a:p>
          <a:p>
            <a:pPr marL="842963" lvl="1" indent="-385763"/>
            <a:r>
              <a:rPr lang="en-US" altLang="en-US">
                <a:ea typeface="ＭＳ Ｐゴシック" charset="-128"/>
              </a:rPr>
              <a:t>What are some components on an ATM?</a:t>
            </a:r>
          </a:p>
          <a:p>
            <a:pPr marL="1300163" lvl="2" indent="-385763"/>
            <a:r>
              <a:rPr lang="en-US" altLang="en-US" b="0">
                <a:ea typeface="ＭＳ Ｐゴシック" charset="-128"/>
              </a:rPr>
              <a:t>Display, keypad, card reader, camera</a:t>
            </a:r>
          </a:p>
          <a:p>
            <a:pPr marL="1300163" lvl="2" indent="-385763"/>
            <a:r>
              <a:rPr lang="en-US" altLang="en-US" b="0">
                <a:ea typeface="ＭＳ Ｐゴシック" charset="-128"/>
              </a:rPr>
              <a:t>Cash dispenser, envelope reader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Developing component specifications</a:t>
            </a:r>
          </a:p>
        </p:txBody>
      </p:sp>
      <p:pic>
        <p:nvPicPr>
          <p:cNvPr id="2" name="Picture 6" descr="Automatic teller machine on a brick wall that has a keypad, a display, a card reader, a cash dispenser, and an envelope reader.">
            <a:extLst>
              <a:ext uri="{FF2B5EF4-FFF2-40B4-BE49-F238E27FC236}">
                <a16:creationId xmlns:a16="http://schemas.microsoft.com/office/drawing/2014/main" id="{F77F073C-56EE-23D9-7FB4-E89C2A536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8595" y="2683714"/>
            <a:ext cx="2207941" cy="235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23659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 by use case: what are the components required for this use case?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Are those components used for another use case? </a:t>
            </a:r>
          </a:p>
          <a:p>
            <a:pPr marL="842963" lvl="1" indent="-385763"/>
            <a:r>
              <a:rPr lang="en-US" altLang="en-US">
                <a:solidFill>
                  <a:srgbClr val="00B050"/>
                </a:solidFill>
                <a:ea typeface="ＭＳ Ｐゴシック" charset="-128"/>
              </a:rPr>
              <a:t>Good, we can reuse them!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Can the component be further divided in complexity for sub-components?</a:t>
            </a:r>
          </a:p>
          <a:p>
            <a:pPr marL="842963" lvl="1" indent="-385763"/>
            <a:r>
              <a:rPr lang="en-US" altLang="en-US">
                <a:solidFill>
                  <a:srgbClr val="00B050"/>
                </a:solidFill>
                <a:ea typeface="ＭＳ Ｐゴシック" charset="-128"/>
              </a:rPr>
              <a:t>Good, we can simplify them!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Developing component 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036551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31106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/>
            <a:r>
              <a:rPr lang="en-US" altLang="en-US" b="0">
                <a:ea typeface="ＭＳ Ｐゴシック" charset="-128"/>
              </a:rPr>
              <a:t>I really don’t like all your fancy vocabulary.</a:t>
            </a:r>
          </a:p>
          <a:p>
            <a:pPr marL="385763" indent="-385763"/>
            <a:r>
              <a:rPr lang="en-US" altLang="en-US">
                <a:ea typeface="ＭＳ Ｐゴシック" charset="-128"/>
              </a:rPr>
              <a:t>What kinds of components have subcomponents?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User interfaces</a:t>
            </a:r>
          </a:p>
          <a:p>
            <a:pPr marL="1300163" lvl="2" indent="-385763"/>
            <a:r>
              <a:rPr lang="en-US" altLang="en-US" b="0">
                <a:ea typeface="ＭＳ Ｐゴシック" charset="-128"/>
              </a:rPr>
              <a:t>Subcomponents are</a:t>
            </a:r>
          </a:p>
          <a:p>
            <a:pPr marL="914400" lvl="2" indent="0">
              <a:buNone/>
            </a:pPr>
            <a:r>
              <a:rPr lang="en-US" altLang="en-US" b="0">
                <a:ea typeface="ＭＳ Ｐゴシック" charset="-128"/>
              </a:rPr>
              <a:t>       buttons, sidebars</a:t>
            </a:r>
          </a:p>
          <a:p>
            <a:pPr marL="742950" lvl="1" indent="-285750"/>
            <a:r>
              <a:rPr lang="en-US" altLang="en-US" b="0">
                <a:ea typeface="ＭＳ Ｐゴシック" charset="-128"/>
              </a:rPr>
              <a:t>Databases</a:t>
            </a:r>
          </a:p>
          <a:p>
            <a:pPr marL="1200150" lvl="2" indent="-285750"/>
            <a:r>
              <a:rPr lang="en-US" altLang="en-US" b="0">
                <a:ea typeface="ＭＳ Ｐゴシック" charset="-128"/>
              </a:rPr>
              <a:t>Student table</a:t>
            </a:r>
          </a:p>
          <a:p>
            <a:pPr marL="1200150" lvl="2" indent="-285750"/>
            <a:r>
              <a:rPr lang="en-US" altLang="en-US" b="0">
                <a:ea typeface="ＭＳ Ｐゴシック" charset="-128"/>
              </a:rPr>
              <a:t>Teacher table</a:t>
            </a:r>
          </a:p>
          <a:p>
            <a:pPr marL="1200150" lvl="2" indent="-285750"/>
            <a:r>
              <a:rPr lang="en-US" altLang="en-US" b="0">
                <a:ea typeface="ＭＳ Ｐゴシック" charset="-128"/>
              </a:rPr>
              <a:t>Grades table</a:t>
            </a: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Subcomponents can be confusing</a:t>
            </a:r>
          </a:p>
        </p:txBody>
      </p:sp>
      <p:pic>
        <p:nvPicPr>
          <p:cNvPr id="4098" name="Picture 2" descr="Canvas User Interface">
            <a:extLst>
              <a:ext uri="{FF2B5EF4-FFF2-40B4-BE49-F238E27FC236}">
                <a16:creationId xmlns:a16="http://schemas.microsoft.com/office/drawing/2014/main" id="{41865BB1-4EC5-0030-68B9-2D518F577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463" y="2334322"/>
            <a:ext cx="4895760" cy="269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93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447922" y="1305217"/>
            <a:ext cx="8614301" cy="311066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/>
            <a:r>
              <a:rPr lang="en-US" altLang="en-US" b="0">
                <a:ea typeface="ＭＳ Ｐゴシック" charset="-128"/>
              </a:rPr>
              <a:t>What kinds of components have subcomponents?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User interfaces, databases, application programming interfaces</a:t>
            </a:r>
          </a:p>
          <a:p>
            <a:pPr marL="385763" indent="-385763"/>
            <a:r>
              <a:rPr lang="en-US" altLang="en-US">
                <a:ea typeface="ＭＳ Ｐゴシック" charset="-128"/>
              </a:rPr>
              <a:t>When do I need to define a subcomponent?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Top down or bottom up</a:t>
            </a:r>
          </a:p>
          <a:p>
            <a:pPr marL="842963" lvl="1" indent="-385763"/>
            <a:r>
              <a:rPr lang="en-US" altLang="en-US" b="0">
                <a:ea typeface="ＭＳ Ｐゴシック" charset="-128"/>
              </a:rPr>
              <a:t>Goal: simple is better</a:t>
            </a:r>
          </a:p>
          <a:p>
            <a:pPr marL="842963" lvl="1" indent="-385763"/>
            <a:endParaRPr lang="en-US" altLang="en-US" b="0">
              <a:ea typeface="ＭＳ Ｐゴシック" charset="-128"/>
            </a:endParaRPr>
          </a:p>
        </p:txBody>
      </p:sp>
      <p:sp>
        <p:nvSpPr>
          <p:cNvPr id="32769" name="Title 1"/>
          <p:cNvSpPr>
            <a:spLocks noGrp="1"/>
          </p:cNvSpPr>
          <p:nvPr>
            <p:ph type="title"/>
          </p:nvPr>
        </p:nvSpPr>
        <p:spPr bwMode="auto">
          <a:xfrm>
            <a:off x="447922" y="557561"/>
            <a:ext cx="8197109" cy="46259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Subcomponents can be confusing</a:t>
            </a:r>
          </a:p>
        </p:txBody>
      </p:sp>
      <p:pic>
        <p:nvPicPr>
          <p:cNvPr id="2" name="Picture 2" descr="Canvas User Interface">
            <a:extLst>
              <a:ext uri="{FF2B5EF4-FFF2-40B4-BE49-F238E27FC236}">
                <a16:creationId xmlns:a16="http://schemas.microsoft.com/office/drawing/2014/main" id="{2B8D71FA-32DA-D4E0-1C24-8E045FB6B2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476" y="2653818"/>
            <a:ext cx="4341540" cy="238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17462F2-ADAB-87C2-77C2-2A1E9F45D699}"/>
              </a:ext>
            </a:extLst>
          </p:cNvPr>
          <p:cNvSpPr txBox="1"/>
          <p:nvPr/>
        </p:nvSpPr>
        <p:spPr>
          <a:xfrm>
            <a:off x="542019" y="3385322"/>
            <a:ext cx="391036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42963" lvl="1" indent="-385763"/>
            <a:r>
              <a:rPr lang="en-US" altLang="en-US" sz="1800" b="0">
                <a:solidFill>
                  <a:srgbClr val="C00000"/>
                </a:solidFill>
                <a:ea typeface="ＭＳ Ｐゴシック" charset="-128"/>
              </a:rPr>
              <a:t>Does subdividing the component simplify building or testing the component?</a:t>
            </a:r>
          </a:p>
        </p:txBody>
      </p:sp>
    </p:spTree>
    <p:extLst>
      <p:ext uri="{BB962C8B-B14F-4D97-AF65-F5344CB8AC3E}">
        <p14:creationId xmlns:p14="http://schemas.microsoft.com/office/powerpoint/2010/main" val="76056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Authenticate user</a:t>
            </a:r>
            <a:endParaRPr lang="en-US" altLang="en-US" b="0">
              <a:ea typeface="ＭＳ Ｐゴシック" charset="-128"/>
            </a:endParaRP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1 minute to think about the components in the authenticate user use case.  What components can you identify?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973B4C15-7BB4-5AC4-0E31-92376ED19E8D}"/>
              </a:ext>
            </a:extLst>
          </p:cNvPr>
          <p:cNvSpPr txBox="1"/>
          <p:nvPr/>
        </p:nvSpPr>
        <p:spPr>
          <a:xfrm>
            <a:off x="4555268" y="3397625"/>
            <a:ext cx="4554452" cy="170816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Put ATM card in reader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Display 'Enter PIN'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User</a:t>
            </a:r>
            <a:r>
              <a:rPr lang="en-US" sz="2100">
                <a:ea typeface="ＭＳ Ｐゴシック" charset="0"/>
                <a:cs typeface="ＭＳ Ｐゴシック" charset="0"/>
              </a:rPr>
              <a:t>: Enters PIN on keyboard</a:t>
            </a:r>
          </a:p>
          <a:p>
            <a:pPr eaLnBrk="1" hangingPunct="1">
              <a:defRPr/>
            </a:pPr>
            <a:r>
              <a:rPr lang="en-US" sz="2100" b="1">
                <a:ea typeface="ＭＳ Ｐゴシック" charset="0"/>
                <a:cs typeface="ＭＳ Ｐゴシック" charset="0"/>
              </a:rPr>
              <a:t>ATM</a:t>
            </a:r>
            <a:r>
              <a:rPr lang="en-US" sz="2100">
                <a:ea typeface="ＭＳ Ｐゴシック" charset="0"/>
                <a:cs typeface="ＭＳ Ｐゴシック" charset="0"/>
              </a:rPr>
              <a:t>: [if correct] Show main menu</a:t>
            </a:r>
          </a:p>
          <a:p>
            <a:pPr eaLnBrk="1" hangingPunct="1">
              <a:defRPr/>
            </a:pPr>
            <a:r>
              <a:rPr lang="en-US" sz="2100">
                <a:ea typeface="ＭＳ Ｐゴシック" charset="0"/>
                <a:cs typeface="ＭＳ Ｐゴシック" charset="0"/>
              </a:rPr>
              <a:t>         [if incorrect] Display 'Enter PIN'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7F6D60-8E24-030C-2B61-BF9B722A6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0" y="3590831"/>
            <a:ext cx="37240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eaLnBrk="1" hangingPunct="1"/>
            <a:r>
              <a:rPr lang="en-US" altLang="en-US" sz="2400" b="1">
                <a:latin typeface="Calibri" charset="0"/>
              </a:rPr>
              <a:t>Authenticate User Use Case</a:t>
            </a:r>
            <a:endParaRPr lang="en-US" altLang="en-US" sz="2400" b="1"/>
          </a:p>
        </p:txBody>
      </p:sp>
    </p:spTree>
    <p:extLst>
      <p:ext uri="{BB962C8B-B14F-4D97-AF65-F5344CB8AC3E}">
        <p14:creationId xmlns:p14="http://schemas.microsoft.com/office/powerpoint/2010/main" val="178264506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Authenticate user</a:t>
            </a:r>
            <a:endParaRPr lang="en-US" altLang="en-US" b="0">
              <a:ea typeface="ＭＳ Ｐゴシック" charset="-128"/>
            </a:endParaRPr>
          </a:p>
          <a:p>
            <a:pPr lvl="1"/>
            <a:r>
              <a:rPr lang="en-US" altLang="en-US" b="0">
                <a:ea typeface="ＭＳ Ｐゴシック" charset="-128"/>
              </a:rPr>
              <a:t>Database with user info including ATM card # and PIN</a:t>
            </a:r>
          </a:p>
          <a:p>
            <a:pPr lvl="1"/>
            <a:r>
              <a:rPr lang="en-US" altLang="en-US" b="0">
                <a:ea typeface="ＭＳ Ｐゴシック" charset="-128"/>
              </a:rPr>
              <a:t>Card reader that reads ATM card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shows information (80x24)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reads user PIN</a:t>
            </a:r>
          </a:p>
          <a:p>
            <a:pPr lvl="1"/>
            <a:r>
              <a:rPr lang="en-US" altLang="en-US" b="0">
                <a:solidFill>
                  <a:srgbClr val="C00000"/>
                </a:solidFill>
                <a:ea typeface="ＭＳ Ｐゴシック" charset="-128"/>
              </a:rPr>
              <a:t>Authenticate control logic</a:t>
            </a:r>
          </a:p>
          <a:p>
            <a:pPr lvl="2"/>
            <a:r>
              <a:rPr lang="en-US" altLang="en-US" b="0">
                <a:ea typeface="ＭＳ Ｐゴシック" charset="-128"/>
              </a:rPr>
              <a:t>What is this?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  <p:pic>
        <p:nvPicPr>
          <p:cNvPr id="5122" name="Picture 2" descr="A unicorn prances above the phrase &quot;Magic happens here&quot;">
            <a:extLst>
              <a:ext uri="{FF2B5EF4-FFF2-40B4-BE49-F238E27FC236}">
                <a16:creationId xmlns:a16="http://schemas.microsoft.com/office/drawing/2014/main" id="{15C6C3F5-FEBB-3C23-D8D4-A49553269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064" y="3552236"/>
            <a:ext cx="1053134" cy="1115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A745D9-5F82-85A0-2A84-B0615EA64DE4}"/>
              </a:ext>
            </a:extLst>
          </p:cNvPr>
          <p:cNvSpPr txBox="1"/>
          <p:nvPr/>
        </p:nvSpPr>
        <p:spPr>
          <a:xfrm>
            <a:off x="-29736" y="4949317"/>
            <a:ext cx="574659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/>
              <a:t>1. https://www.deviantart.com/love-rainbowflower/art/Magic-Happens-Here-lineart-292524154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15EA3C-30FB-91CE-0080-35A8F06C97D2}"/>
              </a:ext>
            </a:extLst>
          </p:cNvPr>
          <p:cNvSpPr txBox="1"/>
          <p:nvPr/>
        </p:nvSpPr>
        <p:spPr>
          <a:xfrm>
            <a:off x="4572000" y="4421950"/>
            <a:ext cx="2551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225588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Heavy lift for small tasks</a:t>
            </a:r>
          </a:p>
          <a:p>
            <a:r>
              <a:rPr lang="en-US" altLang="en-US" b="0">
                <a:ea typeface="ＭＳ Ｐゴシック" charset="-128"/>
              </a:rPr>
              <a:t>It can be impossible to know when a design is complete</a:t>
            </a:r>
          </a:p>
          <a:p>
            <a:r>
              <a:rPr lang="en-US" altLang="en-US" b="0">
                <a:ea typeface="ＭＳ Ｐゴシック" charset="-128"/>
              </a:rPr>
              <a:t>Others?</a:t>
            </a: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 b="0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Drawbacks of a Software Design</a:t>
            </a:r>
          </a:p>
        </p:txBody>
      </p:sp>
    </p:spTree>
    <p:extLst>
      <p:ext uri="{BB962C8B-B14F-4D97-AF65-F5344CB8AC3E}">
        <p14:creationId xmlns:p14="http://schemas.microsoft.com/office/powerpoint/2010/main" val="65427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endParaRPr lang="en-US" altLang="en-US" b="0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1 minute to think about the components in the check balance use case.  What components can you identify?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  <p:pic>
        <p:nvPicPr>
          <p:cNvPr id="2" name="Picture 1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2176109-5A1E-D724-45BD-4F52D1C7D9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119" y="3072366"/>
            <a:ext cx="4831773" cy="1291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2581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Check balance</a:t>
            </a:r>
          </a:p>
          <a:p>
            <a:pPr lvl="1"/>
            <a:r>
              <a:rPr lang="en-US" altLang="en-US" b="0">
                <a:ea typeface="ＭＳ Ｐゴシック" charset="-128"/>
              </a:rPr>
              <a:t>Database with user info including account balances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reads account selection</a:t>
            </a:r>
          </a:p>
          <a:p>
            <a:pPr lvl="1"/>
            <a:r>
              <a:rPr lang="en-US" altLang="en-US" b="0">
                <a:ea typeface="ＭＳ Ｐゴシック" charset="-128"/>
              </a:rPr>
              <a:t>User interface that shows information (80x24)</a:t>
            </a:r>
          </a:p>
          <a:p>
            <a:pPr lvl="1"/>
            <a:r>
              <a:rPr lang="en-US" altLang="en-US" b="0">
                <a:solidFill>
                  <a:srgbClr val="C00000"/>
                </a:solidFill>
                <a:ea typeface="ＭＳ Ｐゴシック" charset="-128"/>
              </a:rPr>
              <a:t>Check balance control logic</a:t>
            </a: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ATM components by Use Case</a:t>
            </a:r>
          </a:p>
        </p:txBody>
      </p:sp>
    </p:spTree>
    <p:extLst>
      <p:ext uri="{BB962C8B-B14F-4D97-AF65-F5344CB8AC3E}">
        <p14:creationId xmlns:p14="http://schemas.microsoft.com/office/powerpoint/2010/main" val="5789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7226EAB-9921-C6C9-B7E5-E66CA7182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Identify shared components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41725-4FD5-E104-9CC4-40528AC56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52" y="1240456"/>
            <a:ext cx="3562657" cy="9754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6106B-BC81-A406-0E71-592B77C85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20" y="1240456"/>
            <a:ext cx="3875104" cy="1127857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869EDAC8-C73F-CA90-FFFB-BB1EDFA82F60}"/>
              </a:ext>
            </a:extLst>
          </p:cNvPr>
          <p:cNvSpPr txBox="1">
            <a:spLocks/>
          </p:cNvSpPr>
          <p:nvPr/>
        </p:nvSpPr>
        <p:spPr>
          <a:xfrm>
            <a:off x="447923" y="2368313"/>
            <a:ext cx="8197114" cy="2040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191300"/>
              </a:buClr>
              <a:buSzPts val="2400"/>
              <a:buFont typeface="Merriweather Sans"/>
              <a:buChar char="&gt;"/>
              <a:defRPr sz="2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191300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191300"/>
              </a:buClr>
              <a:buSzPts val="1800"/>
              <a:buFont typeface="Merriweather Sans"/>
              <a:buChar char="&gt;"/>
              <a:defRPr sz="18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191300"/>
              </a:buClr>
              <a:buSzPts val="1600"/>
              <a:buFont typeface="Arial"/>
              <a:buChar char="–"/>
              <a:defRPr sz="16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191300"/>
              </a:buClr>
              <a:buSzPts val="1400"/>
              <a:buFont typeface="Merriweather Sans"/>
              <a:buChar char="&gt;"/>
              <a:defRPr sz="1400" b="1" i="0" u="none" strike="noStrike" cap="none">
                <a:solidFill>
                  <a:srgbClr val="1913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User interface (output)? </a:t>
            </a:r>
            <a:endParaRPr lang="en-US">
              <a:solidFill>
                <a:srgbClr val="00B050"/>
              </a:solidFill>
            </a:endParaRPr>
          </a:p>
          <a:p>
            <a:r>
              <a:rPr lang="en-US"/>
              <a:t>User interface (input)? </a:t>
            </a:r>
            <a:endParaRPr lang="en-US">
              <a:solidFill>
                <a:srgbClr val="00B050"/>
              </a:solidFill>
            </a:endParaRPr>
          </a:p>
          <a:p>
            <a:r>
              <a:rPr lang="en-US"/>
              <a:t>Database? </a:t>
            </a:r>
          </a:p>
          <a:p>
            <a:r>
              <a:rPr lang="en-US"/>
              <a:t>Control logic? </a:t>
            </a:r>
            <a:endParaRPr lang="en-US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774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787375B-5E2C-4B5F-BB04-50E21C272D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3" y="2368313"/>
            <a:ext cx="8197114" cy="2040135"/>
          </a:xfrm>
        </p:spPr>
        <p:txBody>
          <a:bodyPr/>
          <a:lstStyle/>
          <a:p>
            <a:r>
              <a:rPr lang="en-US"/>
              <a:t>User interface (output)? </a:t>
            </a:r>
            <a:r>
              <a:rPr lang="en-US">
                <a:solidFill>
                  <a:srgbClr val="00B050"/>
                </a:solidFill>
              </a:rPr>
              <a:t>Yes!</a:t>
            </a:r>
          </a:p>
          <a:p>
            <a:r>
              <a:rPr lang="en-US"/>
              <a:t>User interface (input)? </a:t>
            </a:r>
            <a:r>
              <a:rPr lang="en-US">
                <a:solidFill>
                  <a:srgbClr val="00B050"/>
                </a:solidFill>
              </a:rPr>
              <a:t>Yes!</a:t>
            </a:r>
          </a:p>
          <a:p>
            <a:r>
              <a:rPr lang="en-US"/>
              <a:t>Database? </a:t>
            </a:r>
            <a:r>
              <a:rPr lang="en-US">
                <a:solidFill>
                  <a:srgbClr val="92D050"/>
                </a:solidFill>
              </a:rPr>
              <a:t>After subcomponents.</a:t>
            </a:r>
          </a:p>
          <a:p>
            <a:r>
              <a:rPr lang="en-US"/>
              <a:t>Control logic? </a:t>
            </a:r>
            <a:r>
              <a:rPr lang="en-US">
                <a:solidFill>
                  <a:schemeClr val="accent3">
                    <a:lumMod val="50000"/>
                  </a:schemeClr>
                </a:solidFill>
              </a:rPr>
              <a:t>No!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7226EAB-9921-C6C9-B7E5-E66CA7182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Identify shared components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41725-4FD5-E104-9CC4-40528AC561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52" y="1240456"/>
            <a:ext cx="3562657" cy="9754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F6106B-BC81-A406-0E71-592B77C85C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620" y="1240456"/>
            <a:ext cx="3875104" cy="112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37822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Authenticate user control logic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 charset="-128"/>
              </a:rPr>
              <a:t>Take 2-3 minutes to sketch out a specification for the authenticate user control logic component.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6865" name="Title 1"/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9D561-2FBC-1156-3899-0BE9C7364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340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/>
          <p:cNvSpPr>
            <a:spLocks noGrp="1"/>
          </p:cNvSpPr>
          <p:nvPr>
            <p:ph type="body" idx="1"/>
          </p:nvPr>
        </p:nvSpPr>
        <p:spPr bwMode="auto">
          <a:xfrm>
            <a:off x="0" y="1281659"/>
            <a:ext cx="9143999" cy="3861840"/>
          </a:xfrm>
          <a:solidFill>
            <a:schemeClr val="lt1"/>
          </a:solidFill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sz="2000" b="0">
                <a:ea typeface="ＭＳ Ｐゴシック" charset="-128"/>
              </a:rPr>
              <a:t>Name: </a:t>
            </a:r>
            <a:r>
              <a:rPr lang="en-US" altLang="en-US" sz="2000">
                <a:ea typeface="ＭＳ Ｐゴシック" charset="-128"/>
              </a:rPr>
              <a:t>Authenticate user control logic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What it does:</a:t>
            </a:r>
          </a:p>
          <a:p>
            <a:pPr lvl="1"/>
            <a:r>
              <a:rPr lang="en-US" altLang="en-US" sz="1400" b="0">
                <a:ea typeface="ＭＳ Ｐゴシック" charset="-128"/>
              </a:rPr>
              <a:t>Verifies a user is in the database and that the PIN supplied by the user matches the PIN in the database</a:t>
            </a:r>
            <a:endParaRPr lang="en-US" altLang="en-US" sz="1400" b="0" i="1">
              <a:ea typeface="ＭＳ Ｐゴシック" charset="-128"/>
            </a:endParaRP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Inputs (with type information)</a:t>
            </a:r>
          </a:p>
          <a:p>
            <a:pPr lvl="1"/>
            <a:r>
              <a:rPr lang="en-US" altLang="en-US" sz="1400" b="0" i="1">
                <a:ea typeface="ＭＳ Ｐゴシック" charset="-128"/>
              </a:rPr>
              <a:t>Card number,</a:t>
            </a:r>
            <a:r>
              <a:rPr lang="en-US" altLang="en-US" sz="1400" b="0">
                <a:ea typeface="ＭＳ Ｐゴシック" charset="-128"/>
              </a:rPr>
              <a:t> a </a:t>
            </a:r>
            <a:r>
              <a:rPr lang="en-US" altLang="en-US" sz="1400">
                <a:solidFill>
                  <a:srgbClr val="C00000"/>
                </a:solidFill>
                <a:ea typeface="ＭＳ Ｐゴシック" charset="-128"/>
              </a:rPr>
              <a:t>string</a:t>
            </a:r>
            <a:r>
              <a:rPr lang="en-US" altLang="en-US" sz="1400" b="0">
                <a:ea typeface="ＭＳ Ｐゴシック" charset="-128"/>
              </a:rPr>
              <a:t> that is the user’s card number</a:t>
            </a:r>
            <a:endParaRPr lang="en-US" altLang="en-US" sz="1400" b="0" i="1">
              <a:ea typeface="ＭＳ Ｐゴシック" charset="-128"/>
            </a:endParaRPr>
          </a:p>
          <a:p>
            <a:pPr lvl="1"/>
            <a:r>
              <a:rPr lang="en-US" altLang="en-US" sz="1400" b="0" i="1">
                <a:ea typeface="ＭＳ Ｐゴシック" charset="-128"/>
              </a:rPr>
              <a:t>PIN</a:t>
            </a:r>
            <a:r>
              <a:rPr lang="en-US" altLang="en-US" sz="1400" b="0">
                <a:ea typeface="ＭＳ Ｐゴシック" charset="-128"/>
              </a:rPr>
              <a:t>, an integer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Outputs (with type information)</a:t>
            </a:r>
          </a:p>
          <a:p>
            <a:pPr lvl="1"/>
            <a:r>
              <a:rPr lang="en-US" altLang="en-US" sz="1400" b="0">
                <a:ea typeface="ＭＳ Ｐゴシック" charset="-128"/>
              </a:rPr>
              <a:t>Boolean: True if success, False if failure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Components used: </a:t>
            </a:r>
            <a:r>
              <a:rPr lang="en-US" altLang="en-US" sz="1200" b="0">
                <a:ea typeface="ＭＳ Ｐゴシック" charset="-128"/>
              </a:rPr>
              <a:t>ATM card reader supplies </a:t>
            </a:r>
            <a:r>
              <a:rPr lang="en-US" altLang="en-US" sz="1200" b="0" i="1">
                <a:ea typeface="ＭＳ Ｐゴシック" charset="-128"/>
              </a:rPr>
              <a:t>Card number </a:t>
            </a:r>
            <a:r>
              <a:rPr lang="en-US" altLang="en-US" sz="1200" b="0">
                <a:ea typeface="ＭＳ Ｐゴシック" charset="-128"/>
              </a:rPr>
              <a:t>input, user inputs </a:t>
            </a:r>
            <a:r>
              <a:rPr lang="en-US" altLang="en-US" sz="1200" b="0" i="1">
                <a:ea typeface="ＭＳ Ｐゴシック" charset="-128"/>
              </a:rPr>
              <a:t>PIN</a:t>
            </a:r>
            <a:r>
              <a:rPr lang="en-US" altLang="en-US" sz="1200" b="0">
                <a:ea typeface="ＭＳ Ｐゴシック" charset="-128"/>
              </a:rPr>
              <a:t> via keypad, verification is performed by database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Side effects: </a:t>
            </a:r>
            <a:r>
              <a:rPr lang="en-US" altLang="en-US" sz="1200" b="0">
                <a:ea typeface="ＭＳ Ｐゴシック" charset="-128"/>
              </a:rPr>
              <a:t>If successful, all other bank customer use cases are enabled for the User matching the </a:t>
            </a:r>
            <a:r>
              <a:rPr lang="en-US" altLang="en-US" sz="1200" b="0" i="1">
                <a:ea typeface="ＭＳ Ｐゴシック" charset="-128"/>
              </a:rPr>
              <a:t>Card number.</a:t>
            </a:r>
            <a:endParaRPr lang="en-US" altLang="en-US" sz="2000" b="0">
              <a:ea typeface="ＭＳ Ｐゴシック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29D561-2FBC-1156-3899-0BE9C73640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6F04C79-38B7-29AB-A1C4-6AF3C120EA72}"/>
              </a:ext>
            </a:extLst>
          </p:cNvPr>
          <p:cNvSpPr txBox="1">
            <a:spLocks/>
          </p:cNvSpPr>
          <p:nvPr/>
        </p:nvSpPr>
        <p:spPr bwMode="auto">
          <a:xfrm>
            <a:off x="447922" y="564995"/>
            <a:ext cx="8197109" cy="45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</p:spTree>
    <p:extLst>
      <p:ext uri="{BB962C8B-B14F-4D97-AF65-F5344CB8AC3E}">
        <p14:creationId xmlns:p14="http://schemas.microsoft.com/office/powerpoint/2010/main" val="382399491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D735B2-E1BC-FE2F-EDA8-4CCCA10802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4BD49511-DD42-8A26-99D4-7B60B95556A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/>
              </a:rPr>
              <a:t>Check balance control logic</a:t>
            </a:r>
          </a:p>
          <a:p>
            <a:endParaRPr lang="en-US" altLang="en-US">
              <a:ea typeface="ＭＳ Ｐゴシック" charset="-128"/>
            </a:endParaRPr>
          </a:p>
          <a:p>
            <a:r>
              <a:rPr lang="en-US" altLang="en-US">
                <a:ea typeface="ＭＳ Ｐゴシック"/>
              </a:rPr>
              <a:t>Take 2-3 minutes to sketch out a specification for the check balance control logic component.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36865" name="Title 1">
            <a:extLst>
              <a:ext uri="{FF2B5EF4-FFF2-40B4-BE49-F238E27FC236}">
                <a16:creationId xmlns:a16="http://schemas.microsoft.com/office/drawing/2014/main" id="{9959E92A-C4B6-374E-2AF6-123E603C406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922" y="564995"/>
            <a:ext cx="8197109" cy="45516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A375B7-1474-0F14-7194-776A91C90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3274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6042C-643C-6230-C7BF-9B18420C7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Content Placeholder 2">
            <a:extLst>
              <a:ext uri="{FF2B5EF4-FFF2-40B4-BE49-F238E27FC236}">
                <a16:creationId xmlns:a16="http://schemas.microsoft.com/office/drawing/2014/main" id="{B968896A-D521-28C3-7979-C94539ADC2D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0" y="1281659"/>
            <a:ext cx="9143999" cy="3861840"/>
          </a:xfrm>
          <a:solidFill>
            <a:schemeClr val="lt1"/>
          </a:solidFill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 sz="2000" b="0">
                <a:ea typeface="ＭＳ Ｐゴシック"/>
              </a:rPr>
              <a:t>Name: </a:t>
            </a:r>
            <a:r>
              <a:rPr lang="en-US" altLang="en-US" sz="2000">
                <a:ea typeface="ＭＳ Ｐゴシック"/>
              </a:rPr>
              <a:t>Check balance control logic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What it does:</a:t>
            </a:r>
          </a:p>
          <a:p>
            <a:pPr lvl="1"/>
            <a:r>
              <a:rPr lang="en-US" altLang="en-US" sz="1400" b="0">
                <a:ea typeface="ＭＳ Ｐゴシック"/>
              </a:rPr>
              <a:t>Looks up a user's account that they provided in the account database and returns the current balance associated with that account in the database.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Inputs (with type information)</a:t>
            </a:r>
          </a:p>
          <a:p>
            <a:pPr lvl="1"/>
            <a:r>
              <a:rPr lang="en-US" altLang="en-US" sz="1400" b="0" i="1">
                <a:ea typeface="ＭＳ Ｐゴシック"/>
              </a:rPr>
              <a:t>Account number,</a:t>
            </a:r>
            <a:r>
              <a:rPr lang="en-US" altLang="en-US" sz="1400" b="0">
                <a:ea typeface="ＭＳ Ｐゴシック"/>
              </a:rPr>
              <a:t> a </a:t>
            </a:r>
            <a:r>
              <a:rPr lang="en-US" altLang="en-US" sz="1400">
                <a:solidFill>
                  <a:srgbClr val="C00000"/>
                </a:solidFill>
                <a:ea typeface="ＭＳ Ｐゴシック"/>
              </a:rPr>
              <a:t>string</a:t>
            </a:r>
            <a:r>
              <a:rPr lang="en-US" altLang="en-US" sz="1400" b="0">
                <a:ea typeface="ＭＳ Ｐゴシック"/>
              </a:rPr>
              <a:t> that is the user’s account number</a:t>
            </a:r>
            <a:endParaRPr lang="en-US" altLang="en-US" sz="1400" b="0" i="1">
              <a:ea typeface="ＭＳ Ｐゴシック"/>
            </a:endParaRPr>
          </a:p>
          <a:p>
            <a:pPr marL="76200" indent="0">
              <a:buNone/>
            </a:pPr>
            <a:r>
              <a:rPr lang="en-US" altLang="en-US" sz="1800" b="0">
                <a:ea typeface="ＭＳ Ｐゴシック" charset="-128"/>
              </a:rPr>
              <a:t>Outputs (with type information)</a:t>
            </a:r>
          </a:p>
          <a:p>
            <a:pPr lvl="1"/>
            <a:r>
              <a:rPr lang="en-US" altLang="en-US" sz="1400" b="0">
                <a:ea typeface="ＭＳ Ｐゴシック"/>
              </a:rPr>
              <a:t>False if account does not exist or a </a:t>
            </a:r>
            <a:r>
              <a:rPr lang="en-US" altLang="en-US" sz="1400" b="0">
                <a:ea typeface="ＭＳ Ｐゴシック"/>
                <a:hlinkClick r:id="rId2"/>
              </a:rPr>
              <a:t>floating-point number</a:t>
            </a:r>
            <a:r>
              <a:rPr lang="en-US" altLang="en-US" sz="1400" b="0">
                <a:ea typeface="ＭＳ Ｐゴシック"/>
              </a:rPr>
              <a:t> equal to the account balance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/>
              </a:rPr>
              <a:t>Components used: </a:t>
            </a:r>
            <a:r>
              <a:rPr lang="en-US" altLang="en-US" sz="1200" b="0">
                <a:ea typeface="ＭＳ Ｐゴシック"/>
              </a:rPr>
              <a:t>User selects an </a:t>
            </a:r>
            <a:r>
              <a:rPr lang="en-US" altLang="en-US" sz="1200" b="0" i="1">
                <a:ea typeface="ＭＳ Ｐゴシック"/>
              </a:rPr>
              <a:t>Account Number </a:t>
            </a:r>
            <a:r>
              <a:rPr lang="en-US" altLang="en-US" sz="1200" b="0">
                <a:ea typeface="ＭＳ Ｐゴシック"/>
              </a:rPr>
              <a:t>shown on the display with keypad input and the verification and balance lookup is provided by the database</a:t>
            </a:r>
          </a:p>
          <a:p>
            <a:pPr marL="76200" indent="0">
              <a:buNone/>
            </a:pPr>
            <a:r>
              <a:rPr lang="en-US" altLang="en-US" sz="1800" b="0">
                <a:ea typeface="ＭＳ Ｐゴシック"/>
              </a:rPr>
              <a:t>Side effects: </a:t>
            </a:r>
            <a:r>
              <a:rPr lang="en-US" altLang="en-US" sz="1200" b="0">
                <a:ea typeface="ＭＳ Ｐゴシック"/>
              </a:rPr>
              <a:t>None</a:t>
            </a:r>
            <a:r>
              <a:rPr lang="en-US" altLang="en-US" sz="1200" b="0" i="1">
                <a:ea typeface="ＭＳ Ｐゴシック"/>
              </a:rPr>
              <a:t>.</a:t>
            </a:r>
            <a:endParaRPr lang="en-US" altLang="en-US" sz="2000" b="0">
              <a:ea typeface="ＭＳ Ｐゴシック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FA4DF7-2A6E-953B-8F4A-B934303F2C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7418" y="0"/>
            <a:ext cx="2496582" cy="121176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71494CD4-AA1E-67B9-8D27-5F10396994B2}"/>
              </a:ext>
            </a:extLst>
          </p:cNvPr>
          <p:cNvSpPr txBox="1">
            <a:spLocks/>
          </p:cNvSpPr>
          <p:nvPr/>
        </p:nvSpPr>
        <p:spPr bwMode="auto">
          <a:xfrm>
            <a:off x="447922" y="564995"/>
            <a:ext cx="8197109" cy="45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spcFirstLastPara="1" vert="horz" wrap="square" lIns="68580" tIns="34290" rIns="68580" bIns="34290" numCol="1" anchor="t" anchorCtr="0" compatLnSpc="1">
            <a:prstTxWarp prst="textNoShape">
              <a:avLst/>
            </a:prstTxWarp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Encode Sans Black"/>
              <a:buNone/>
              <a:defRPr sz="3000" b="1" i="0" u="none" strike="noStrike" cap="none">
                <a:solidFill>
                  <a:schemeClr val="dk1"/>
                </a:solidFill>
                <a:latin typeface="Encode Sans Black"/>
                <a:ea typeface="Encode Sans Black"/>
                <a:cs typeface="Encode Sans Black"/>
                <a:sym typeface="Encode Sans Blac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en-US">
                <a:ea typeface="ＭＳ Ｐゴシック" charset="-128"/>
              </a:rPr>
              <a:t>Specify components</a:t>
            </a:r>
          </a:p>
        </p:txBody>
      </p:sp>
    </p:spTree>
    <p:extLst>
      <p:ext uri="{BB962C8B-B14F-4D97-AF65-F5344CB8AC3E}">
        <p14:creationId xmlns:p14="http://schemas.microsoft.com/office/powerpoint/2010/main" val="2691246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Overview of today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2B3E3-4AA4-4E73-9D7D-D85A491E6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675" y="1304925"/>
            <a:ext cx="8197850" cy="29474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Motivate the role of intentional software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Overview of a software design approach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Users and their stories inform design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Use cases describe the function of software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ea typeface="ＭＳ Ｐゴシック" charset="-128"/>
              </a:rPr>
              <a:t>Components implement the use cases</a:t>
            </a:r>
          </a:p>
          <a:p>
            <a:pPr marL="385763" indent="-385763">
              <a:buFont typeface="Calibri" charset="0"/>
              <a:buAutoNum type="arabicPeriod"/>
            </a:pPr>
            <a:r>
              <a:rPr lang="en-US" altLang="en-US" b="0">
                <a:solidFill>
                  <a:schemeClr val="tx2">
                    <a:lumMod val="50000"/>
                  </a:schemeClr>
                </a:solidFill>
                <a:ea typeface="ＭＳ Ｐゴシック" charset="-128"/>
              </a:rPr>
              <a:t>Testing and testing strategies </a:t>
            </a:r>
          </a:p>
          <a:p>
            <a:pPr marL="385763" indent="-385763">
              <a:buFont typeface="Calibri" charset="0"/>
              <a:buAutoNum type="arabicPeriod"/>
            </a:pPr>
            <a:endParaRPr lang="en-US" altLang="en-US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501946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4"/>
          <p:cNvSpPr>
            <a:spLocks noGrp="1"/>
          </p:cNvSpPr>
          <p:nvPr>
            <p:ph type="title"/>
          </p:nvPr>
        </p:nvSpPr>
        <p:spPr bwMode="auto">
          <a:xfrm>
            <a:off x="447922" y="542260"/>
            <a:ext cx="8197109" cy="477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Component specifications get you to code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CA2B3E3-4AA4-4E73-9D7D-D85A491E650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47674" y="1304925"/>
            <a:ext cx="8488169" cy="294740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385763" indent="-385763"/>
            <a:r>
              <a:rPr lang="en-US" altLang="en-US" b="0">
                <a:ea typeface="ＭＳ Ｐゴシック" charset="-128"/>
              </a:rPr>
              <a:t>Code needs review, testing continuously </a:t>
            </a:r>
            <a:endParaRPr lang="en-US" altLang="en-US">
              <a:solidFill>
                <a:schemeClr val="tx1"/>
              </a:solidFill>
              <a:ea typeface="ＭＳ Ｐゴシック" charset="-128"/>
            </a:endParaRPr>
          </a:p>
          <a:p>
            <a:pPr marL="385763" indent="-385763"/>
            <a:endParaRPr lang="en-US" altLang="en-US" b="0">
              <a:solidFill>
                <a:schemeClr val="tx1"/>
              </a:solidFill>
              <a:ea typeface="ＭＳ Ｐゴシック" charset="-128"/>
            </a:endParaRPr>
          </a:p>
          <a:p>
            <a:pPr marL="385763" indent="-385763"/>
            <a:r>
              <a:rPr lang="en-US" altLang="en-US">
                <a:solidFill>
                  <a:schemeClr val="tx1"/>
                </a:solidFill>
                <a:ea typeface="ＭＳ Ｐゴシック" charset="-128"/>
              </a:rPr>
              <a:t>Has this happened to you:</a:t>
            </a:r>
          </a:p>
          <a:p>
            <a:pPr marL="842963" lvl="1" indent="-385763"/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You wrote some code.  It works!  You are happy.</a:t>
            </a:r>
          </a:p>
          <a:p>
            <a:pPr marL="842963" lvl="1" indent="-385763"/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You add a neat little feature. You think it works.  You are happy.</a:t>
            </a:r>
          </a:p>
          <a:p>
            <a:pPr marL="842963" lvl="1" indent="-385763"/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It doesn’t work, but you don’t know.  You </a:t>
            </a:r>
            <a:r>
              <a:rPr lang="en-US" altLang="en-US">
                <a:solidFill>
                  <a:schemeClr val="tx1"/>
                </a:solidFill>
                <a:ea typeface="ＭＳ Ｐゴシック" charset="-128"/>
              </a:rPr>
              <a:t>will</a:t>
            </a:r>
            <a:r>
              <a:rPr lang="en-US" altLang="en-US" b="0">
                <a:solidFill>
                  <a:schemeClr val="tx1"/>
                </a:solidFill>
                <a:ea typeface="ＭＳ Ｐゴシック" charset="-128"/>
              </a:rPr>
              <a:t> be sad.</a:t>
            </a:r>
            <a:endParaRPr lang="en-US" altLang="en-US" b="0">
              <a:ea typeface="ＭＳ Ｐゴシック" charset="-12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CD2A2B1-A47C-D786-18AB-54C13BD3ED69}"/>
              </a:ext>
            </a:extLst>
          </p:cNvPr>
          <p:cNvSpPr/>
          <p:nvPr/>
        </p:nvSpPr>
        <p:spPr>
          <a:xfrm>
            <a:off x="3166946" y="3389971"/>
            <a:ext cx="4475356" cy="282497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You found out before anything bad happened.</a:t>
            </a:r>
          </a:p>
        </p:txBody>
      </p:sp>
    </p:spTree>
    <p:extLst>
      <p:ext uri="{BB962C8B-B14F-4D97-AF65-F5344CB8AC3E}">
        <p14:creationId xmlns:p14="http://schemas.microsoft.com/office/powerpoint/2010/main" val="1318192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fails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2C18FC-5752-2D16-DA81-9381764B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2" y="1305217"/>
            <a:ext cx="8517657" cy="2365901"/>
          </a:xfrm>
        </p:spPr>
        <p:txBody>
          <a:bodyPr/>
          <a:lstStyle/>
          <a:p>
            <a:r>
              <a:rPr lang="en-US" b="0"/>
              <a:t>Mars Climate Orbiter (1998-1999)</a:t>
            </a:r>
          </a:p>
          <a:p>
            <a:pPr lvl="1"/>
            <a:r>
              <a:rPr lang="en-US" b="0"/>
              <a:t>$551 million in 2022 USD</a:t>
            </a:r>
          </a:p>
          <a:p>
            <a:pPr lvl="1"/>
            <a:r>
              <a:rPr lang="en-US"/>
              <a:t>NASA and Lockheed Martin did not specify units in design</a:t>
            </a:r>
          </a:p>
          <a:p>
            <a:pPr lvl="2"/>
            <a:r>
              <a:rPr lang="en-US" b="0"/>
              <a:t>Two separate systems interacted during injection burn</a:t>
            </a:r>
          </a:p>
          <a:p>
            <a:pPr lvl="2"/>
            <a:r>
              <a:rPr lang="en-US" b="0"/>
              <a:t>Foot/pounds = 1.356 Newton-meters</a:t>
            </a:r>
          </a:p>
          <a:p>
            <a:pPr lvl="1"/>
            <a:r>
              <a:rPr lang="en-US" b="0"/>
              <a:t>Bounced of Martian atmosphere circling the sun today</a:t>
            </a:r>
          </a:p>
        </p:txBody>
      </p:sp>
      <p:pic>
        <p:nvPicPr>
          <p:cNvPr id="1026" name="Picture 2" descr="Mars Climate Orbiter, artist design.">
            <a:extLst>
              <a:ext uri="{FF2B5EF4-FFF2-40B4-BE49-F238E27FC236}">
                <a16:creationId xmlns:a16="http://schemas.microsoft.com/office/drawing/2014/main" id="{16FAE1CE-9C18-E340-6FC9-60D2784395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59" y="299739"/>
            <a:ext cx="1780943" cy="1616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99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 b="0">
                <a:ea typeface="ＭＳ Ｐゴシック" charset="-128"/>
              </a:rPr>
              <a:t>Code that checks if other code (code under test) is working properly</a:t>
            </a:r>
          </a:p>
          <a:p>
            <a:r>
              <a:rPr lang="en-US" altLang="en-US" b="0">
                <a:ea typeface="ＭＳ Ｐゴシック" charset="-128"/>
              </a:rPr>
              <a:t>If the “code under test”</a:t>
            </a:r>
          </a:p>
          <a:p>
            <a:pPr lvl="1"/>
            <a:r>
              <a:rPr lang="en-US" altLang="en-US" b="0">
                <a:ea typeface="ＭＳ Ｐゴシック" charset="-128"/>
              </a:rPr>
              <a:t>Runs successfully</a:t>
            </a:r>
          </a:p>
          <a:p>
            <a:pPr lvl="1"/>
            <a:r>
              <a:rPr lang="en-US" altLang="en-US" b="0">
                <a:ea typeface="ＭＳ Ｐゴシック" charset="-128"/>
              </a:rPr>
              <a:t>Fails gracefully (as expected, when expected)</a:t>
            </a:r>
          </a:p>
          <a:p>
            <a:r>
              <a:rPr lang="en-US" altLang="en-US" b="0">
                <a:ea typeface="ＭＳ Ｐゴシック" charset="-128"/>
              </a:rPr>
              <a:t>The tests pass and the code is “accepted” as working</a:t>
            </a:r>
          </a:p>
          <a:p>
            <a:endParaRPr lang="en-US" altLang="en-US">
              <a:ea typeface="ＭＳ Ｐゴシック" charset="-128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</p:spTree>
    <p:extLst>
      <p:ext uri="{BB962C8B-B14F-4D97-AF65-F5344CB8AC3E}">
        <p14:creationId xmlns:p14="http://schemas.microsoft.com/office/powerpoint/2010/main" val="318419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</a:t>
            </a:r>
            <a:r>
              <a:rPr lang="en-US" altLang="en-US" err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code_under_test</a:t>
            </a: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code under test?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the code under test doing?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Could we name the code under test function better?</a:t>
            </a: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</p:spTree>
    <p:extLst>
      <p:ext uri="{BB962C8B-B14F-4D97-AF65-F5344CB8AC3E}">
        <p14:creationId xmlns:p14="http://schemas.microsoft.com/office/powerpoint/2010/main" val="1901723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add(a,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a test we can do for add?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this sufficient?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ED43C-F1C5-3F56-1284-AC19AF902876}"/>
              </a:ext>
            </a:extLst>
          </p:cNvPr>
          <p:cNvSpPr txBox="1"/>
          <p:nvPr/>
        </p:nvSpPr>
        <p:spPr>
          <a:xfrm>
            <a:off x="4546476" y="1089626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if add(0, 0) == 0: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True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else: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False</a:t>
            </a:r>
          </a:p>
        </p:txBody>
      </p:sp>
    </p:spTree>
    <p:extLst>
      <p:ext uri="{BB962C8B-B14F-4D97-AF65-F5344CB8AC3E}">
        <p14:creationId xmlns:p14="http://schemas.microsoft.com/office/powerpoint/2010/main" val="1278535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add(a,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we test a different a, b pair?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this sufficient?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ED43C-F1C5-3F56-1284-AC19AF902876}"/>
              </a:ext>
            </a:extLst>
          </p:cNvPr>
          <p:cNvSpPr txBox="1"/>
          <p:nvPr/>
        </p:nvSpPr>
        <p:spPr>
          <a:xfrm>
            <a:off x="4546476" y="1089626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if add(0,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1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) ==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1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True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else: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False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53B7F0-CDD0-7590-388F-1635DB3B46A1}"/>
              </a:ext>
            </a:extLst>
          </p:cNvPr>
          <p:cNvSpPr txBox="1"/>
          <p:nvPr/>
        </p:nvSpPr>
        <p:spPr>
          <a:xfrm>
            <a:off x="4546476" y="2996485"/>
            <a:ext cx="45720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if add(0,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2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) ==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2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True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else: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False</a:t>
            </a:r>
          </a:p>
        </p:txBody>
      </p:sp>
    </p:spTree>
    <p:extLst>
      <p:ext uri="{BB962C8B-B14F-4D97-AF65-F5344CB8AC3E}">
        <p14:creationId xmlns:p14="http://schemas.microsoft.com/office/powerpoint/2010/main" val="3642763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def add(a, b):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return a + b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 we test many a, b pairs?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this sufficient?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is hard!  Testing is fun! </a:t>
            </a:r>
            <a:r>
              <a:rPr lang="en-US" altLang="en-US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 can drive development!</a:t>
            </a:r>
          </a:p>
          <a:p>
            <a:pPr marL="76200" indent="0">
              <a:buNone/>
            </a:pP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software testing?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99ED43C-F1C5-3F56-1284-AC19AF902876}"/>
              </a:ext>
            </a:extLst>
          </p:cNvPr>
          <p:cNvSpPr txBox="1"/>
          <p:nvPr/>
        </p:nvSpPr>
        <p:spPr>
          <a:xfrm>
            <a:off x="4546476" y="1089626"/>
            <a:ext cx="457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for </a:t>
            </a:r>
            <a:r>
              <a:rPr lang="en-US" altLang="en-US" sz="2400" b="1" err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 in range(10):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if add(0,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) != </a:t>
            </a:r>
            <a:r>
              <a:rPr lang="en-US" altLang="en-US" sz="2400" b="1">
                <a:highlight>
                  <a:srgbClr val="FFFF00"/>
                </a:highlight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i</a:t>
            </a: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:</a:t>
            </a:r>
          </a:p>
          <a:p>
            <a:pPr marL="76200" indent="0">
              <a:buNone/>
            </a:pPr>
            <a:r>
              <a:rPr lang="en-US" altLang="en-US" sz="2400" b="1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	return False</a:t>
            </a:r>
          </a:p>
        </p:txBody>
      </p:sp>
    </p:spTree>
    <p:extLst>
      <p:ext uri="{BB962C8B-B14F-4D97-AF65-F5344CB8AC3E}">
        <p14:creationId xmlns:p14="http://schemas.microsoft.com/office/powerpoint/2010/main" val="1479964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7"/>
            <a:ext cx="8565448" cy="285688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add(a, b)</a:t>
            </a:r>
          </a:p>
          <a:p>
            <a:pPr marL="76200" indent="0">
              <a:buNone/>
            </a:pPr>
            <a:r>
              <a:rPr lang="en-US" altLang="en-US">
                <a:latin typeface="Courier New" panose="02070309020205020404" pitchFamily="49" charset="0"/>
                <a:ea typeface="ＭＳ Ｐゴシック" charset="-128"/>
                <a:cs typeface="Courier New" panose="02070309020205020404" pitchFamily="49" charset="0"/>
              </a:rPr>
              <a:t>	multiply(a, b)</a:t>
            </a:r>
          </a:p>
          <a:p>
            <a:pPr marL="76200" indent="0">
              <a:buNone/>
            </a:pP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 version 2, we want to support 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complex numbers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How can we be sure that our changes don’t break things?</a:t>
            </a:r>
          </a:p>
          <a:p>
            <a:pPr marL="76200" indent="0">
              <a:buNone/>
            </a:pP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“Continuous integration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or continuously integrating new code into your software</a:t>
            </a:r>
            <a:r>
              <a:rPr lang="en-US" altLang="en-US" b="0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>
                <a:solidFill>
                  <a:srgbClr val="C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after</a:t>
            </a: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b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testing.</a:t>
            </a:r>
          </a:p>
          <a:p>
            <a:pPr marL="76200" indent="0">
              <a:buNone/>
            </a:pPr>
            <a:r>
              <a:rPr lang="en-US" altLang="en-US">
                <a:ea typeface="ＭＳ Ｐゴシック" charset="-128"/>
              </a:rPr>
              <a:t>The tests pass and the code is “accepted” as working</a:t>
            </a:r>
          </a:p>
          <a:p>
            <a:pPr marL="76200" indent="0">
              <a:buNone/>
            </a:pPr>
            <a:endParaRPr lang="en-US" altLang="en-US" b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What is continuous software testing?</a:t>
            </a:r>
          </a:p>
        </p:txBody>
      </p:sp>
      <p:sp>
        <p:nvSpPr>
          <p:cNvPr id="2" name="Right Brace 1">
            <a:extLst>
              <a:ext uri="{FF2B5EF4-FFF2-40B4-BE49-F238E27FC236}">
                <a16:creationId xmlns:a16="http://schemas.microsoft.com/office/drawing/2014/main" id="{ED50AB4E-66A6-2E99-6776-73982E1B11B7}"/>
              </a:ext>
            </a:extLst>
          </p:cNvPr>
          <p:cNvSpPr/>
          <p:nvPr/>
        </p:nvSpPr>
        <p:spPr>
          <a:xfrm>
            <a:off x="4334107" y="1360450"/>
            <a:ext cx="237893" cy="804896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6E9253-6621-F8C9-4795-4E641DD8C579}"/>
              </a:ext>
            </a:extLst>
          </p:cNvPr>
          <p:cNvSpPr txBox="1"/>
          <p:nvPr/>
        </p:nvSpPr>
        <p:spPr>
          <a:xfrm>
            <a:off x="4730647" y="1593621"/>
            <a:ext cx="36904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Version 1 of our simple math library</a:t>
            </a:r>
          </a:p>
        </p:txBody>
      </p:sp>
    </p:spTree>
    <p:extLst>
      <p:ext uri="{BB962C8B-B14F-4D97-AF65-F5344CB8AC3E}">
        <p14:creationId xmlns:p14="http://schemas.microsoft.com/office/powerpoint/2010/main" val="597916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5"/>
          <p:cNvSpPr>
            <a:spLocks noGrp="1"/>
          </p:cNvSpPr>
          <p:nvPr>
            <p:ph type="body" idx="1"/>
          </p:nvPr>
        </p:nvSpPr>
        <p:spPr bwMode="auto">
          <a:xfrm>
            <a:off x="447923" y="1305216"/>
            <a:ext cx="8565448" cy="31589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sz="1800" b="0" dirty="0"/>
              <a:t>Can you imagine a piece of software that is missing from your Ed-Tech workflow, LMS, or some other software that you need?  If not, please use your favorite cell phone application as an example</a:t>
            </a:r>
          </a:p>
          <a:p>
            <a:pPr fontAlgn="base"/>
            <a:r>
              <a:rPr lang="en-US" sz="1800" b="0" dirty="0"/>
              <a:t>What are a handful of user stories that would be necessary to begin to lay out a software design?  </a:t>
            </a:r>
          </a:p>
          <a:p>
            <a:pPr fontAlgn="base"/>
            <a:r>
              <a:rPr lang="en-US" sz="1800" b="0" dirty="0"/>
              <a:t>Can you create a set of use cases for each user story?  </a:t>
            </a:r>
          </a:p>
          <a:p>
            <a:pPr fontAlgn="base"/>
            <a:r>
              <a:rPr lang="en-US" sz="1800" b="0" dirty="0"/>
              <a:t>How do those use cases derived from different user stories overlap?</a:t>
            </a:r>
            <a:endParaRPr lang="en-US" sz="1800" b="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fontAlgn="base"/>
            <a:r>
              <a:rPr lang="en-US" sz="1400" b="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Feel free to use an AI to do the affinity clustering and differentiation of the use cases.  E.g. copy the text into a chat and ask it to synthesize the common use cases and identify the unique ones. Did you agree?</a:t>
            </a:r>
            <a:endParaRPr lang="en-US" sz="1400" b="0" dirty="0"/>
          </a:p>
        </p:txBody>
      </p:sp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Homework for next week</a:t>
            </a:r>
          </a:p>
        </p:txBody>
      </p:sp>
    </p:spTree>
    <p:extLst>
      <p:ext uri="{BB962C8B-B14F-4D97-AF65-F5344CB8AC3E}">
        <p14:creationId xmlns:p14="http://schemas.microsoft.com/office/powerpoint/2010/main" val="3866979974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latin typeface="Encode Sans Black" panose="020B0604020202020204" charset="0"/>
                <a:ea typeface="ＭＳ Ｐゴシック" charset="-128"/>
              </a:rPr>
              <a:t>Interaction diagrams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1314450" y="857250"/>
            <a:ext cx="6515100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altLang="en-US" sz="1350">
              <a:ea typeface="ＭＳ Ｐゴシック" charset="-128"/>
            </a:endParaRPr>
          </a:p>
        </p:txBody>
      </p:sp>
      <p:sp>
        <p:nvSpPr>
          <p:cNvPr id="37891" name="Footer Placeholder 3"/>
          <p:cNvSpPr>
            <a:spLocks noGrp="1"/>
          </p:cNvSpPr>
          <p:nvPr>
            <p:ph type="ftr" sz="quarter" idx="4294967295"/>
          </p:nvPr>
        </p:nvSpPr>
        <p:spPr bwMode="auto">
          <a:xfrm>
            <a:off x="3486150" y="4730418"/>
            <a:ext cx="2171700" cy="27384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557213" indent="-214313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8572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2001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543050" indent="-1714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18859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2288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25717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2914650" indent="-171450" defTabSz="3429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>
              <a:solidFill>
                <a:srgbClr val="898989"/>
              </a:solidFill>
              <a:latin typeface="Calibri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1FCC45-A3FA-437F-A35D-FE87D43530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1" y="1005004"/>
            <a:ext cx="5790251" cy="305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5879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fails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2C18FC-5752-2D16-DA81-9381764B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2" y="1320085"/>
            <a:ext cx="8517657" cy="2365901"/>
          </a:xfrm>
        </p:spPr>
        <p:txBody>
          <a:bodyPr/>
          <a:lstStyle/>
          <a:p>
            <a:r>
              <a:rPr lang="en-US" b="0" err="1"/>
              <a:t>caBIG</a:t>
            </a:r>
            <a:r>
              <a:rPr lang="en-US" b="0"/>
              <a:t> 2004-2012</a:t>
            </a:r>
          </a:p>
          <a:p>
            <a:pPr lvl="1"/>
            <a:r>
              <a:rPr lang="en-US" b="0"/>
              <a:t>$350 million in 2022 in 2010 USD</a:t>
            </a:r>
          </a:p>
          <a:p>
            <a:pPr lvl="1"/>
            <a:r>
              <a:rPr lang="en-US" b="0" err="1"/>
              <a:t>CAncer</a:t>
            </a:r>
            <a:r>
              <a:rPr lang="en-US" b="0"/>
              <a:t> Biomedical Informatics Grid</a:t>
            </a:r>
          </a:p>
          <a:p>
            <a:pPr lvl="1"/>
            <a:r>
              <a:rPr lang="en-US" b="0"/>
              <a:t>Unified software infrastructure for cancer data collection, analysis, management, including</a:t>
            </a:r>
          </a:p>
          <a:p>
            <a:pPr lvl="2"/>
            <a:r>
              <a:rPr lang="en-US" b="0"/>
              <a:t>Clinical trials from enrollment to adverse event reporting</a:t>
            </a:r>
          </a:p>
          <a:p>
            <a:pPr lvl="2"/>
            <a:r>
              <a:rPr lang="en-US" b="0"/>
              <a:t>Sample collection, annotation, storage and sharing of medical imaging data</a:t>
            </a:r>
          </a:p>
          <a:p>
            <a:pPr lvl="2"/>
            <a:r>
              <a:rPr lang="en-US" b="0"/>
              <a:t>Biospecimen management and control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84325-9E09-09DB-7845-A18B1832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285" y="403564"/>
            <a:ext cx="3528366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952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4"/>
          <p:cNvSpPr>
            <a:spLocks noGrp="1"/>
          </p:cNvSpPr>
          <p:nvPr>
            <p:ph type="title"/>
          </p:nvPr>
        </p:nvSpPr>
        <p:spPr bwMode="auto">
          <a:xfrm>
            <a:off x="447922" y="463731"/>
            <a:ext cx="8197109" cy="55642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r>
              <a:rPr lang="en-US" altLang="en-US">
                <a:ea typeface="ＭＳ Ｐゴシック" charset="-128"/>
              </a:rPr>
              <a:t>Design fails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02C18FC-5752-2D16-DA81-9381764BF1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7922" y="1320085"/>
            <a:ext cx="8517657" cy="3028891"/>
          </a:xfrm>
        </p:spPr>
        <p:txBody>
          <a:bodyPr/>
          <a:lstStyle/>
          <a:p>
            <a:r>
              <a:rPr lang="en-US" b="0" dirty="0" err="1"/>
              <a:t>caBIG</a:t>
            </a:r>
            <a:r>
              <a:rPr lang="en-US" b="0" dirty="0"/>
              <a:t> 2004-2012</a:t>
            </a:r>
          </a:p>
          <a:p>
            <a:pPr lvl="1"/>
            <a:r>
              <a:rPr lang="en-US" b="0" dirty="0"/>
              <a:t>$350 million in 2022 in 2010 USD</a:t>
            </a:r>
          </a:p>
          <a:p>
            <a:pPr lvl="1"/>
            <a:r>
              <a:rPr lang="en-US" b="0" dirty="0" err="1"/>
              <a:t>CAncer</a:t>
            </a:r>
            <a:r>
              <a:rPr lang="en-US" b="0" dirty="0"/>
              <a:t> Biomedical Informatics Grid</a:t>
            </a:r>
          </a:p>
          <a:p>
            <a:pPr lvl="1"/>
            <a:r>
              <a:rPr lang="en-US" b="0" dirty="0"/>
              <a:t>Unified software infrastructure for cancer data collection, analysis, management</a:t>
            </a:r>
          </a:p>
          <a:p>
            <a:pPr lvl="1"/>
            <a:r>
              <a:rPr lang="en-US" dirty="0"/>
              <a:t>Who were the users? Pharma? Academic research?</a:t>
            </a:r>
          </a:p>
          <a:p>
            <a:pPr lvl="1"/>
            <a:r>
              <a:rPr lang="en-US" dirty="0"/>
              <a:t>Did people want the software proposed?</a:t>
            </a:r>
          </a:p>
          <a:p>
            <a:pPr lvl="1"/>
            <a:r>
              <a:rPr lang="en-US" dirty="0"/>
              <a:t>Was the technology landscape static?</a:t>
            </a:r>
          </a:p>
          <a:p>
            <a:pPr lvl="1"/>
            <a:endParaRPr lang="en-US" b="0" dirty="0"/>
          </a:p>
          <a:p>
            <a:pPr lvl="1"/>
            <a:endParaRPr lang="en-US" b="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84325-9E09-09DB-7845-A18B18321B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6285" y="403564"/>
            <a:ext cx="3528366" cy="39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25135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515F76BE9730C47B9CE04A868A5872E" ma:contentTypeVersion="10" ma:contentTypeDescription="Create a new document." ma:contentTypeScope="" ma:versionID="0f20e26e01cf4675f6a0a502aed094fb">
  <xsd:schema xmlns:xsd="http://www.w3.org/2001/XMLSchema" xmlns:xs="http://www.w3.org/2001/XMLSchema" xmlns:p="http://schemas.microsoft.com/office/2006/metadata/properties" xmlns:ns3="ba989b21-af6f-4fa4-ab49-c64983f8a01b" xmlns:ns4="0a82f842-d545-4aeb-9bbf-51348e23e9e3" targetNamespace="http://schemas.microsoft.com/office/2006/metadata/properties" ma:root="true" ma:fieldsID="8fa1487ed543b6593bfd173795bce493" ns3:_="" ns4:_="">
    <xsd:import namespace="ba989b21-af6f-4fa4-ab49-c64983f8a01b"/>
    <xsd:import namespace="0a82f842-d545-4aeb-9bbf-51348e23e9e3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989b21-af6f-4fa4-ab49-c64983f8a0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82f842-d545-4aeb-9bbf-51348e23e9e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a989b21-af6f-4fa4-ab49-c64983f8a01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6D5CCF-71E6-4010-BFCA-907D4B6DB556}">
  <ds:schemaRefs>
    <ds:schemaRef ds:uri="0a82f842-d545-4aeb-9bbf-51348e23e9e3"/>
    <ds:schemaRef ds:uri="ba989b21-af6f-4fa4-ab49-c64983f8a01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7A5F7F9-4C27-4619-BA5B-E9C2F77BAAB1}">
  <ds:schemaRefs>
    <ds:schemaRef ds:uri="http://purl.org/dc/terms/"/>
    <ds:schemaRef ds:uri="http://purl.org/dc/dcmitype/"/>
    <ds:schemaRef ds:uri="ba989b21-af6f-4fa4-ab49-c64983f8a01b"/>
    <ds:schemaRef ds:uri="http://schemas.microsoft.com/office/2006/metadata/properties"/>
    <ds:schemaRef ds:uri="http://schemas.microsoft.com/office/2006/documentManagement/types"/>
    <ds:schemaRef ds:uri="0a82f842-d545-4aeb-9bbf-51348e23e9e3"/>
    <ds:schemaRef ds:uri="http://www.w3.org/XML/1998/namespace"/>
    <ds:schemaRef ds:uri="http://schemas.microsoft.com/office/infopath/2007/PartnerControls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E3C2D7C6-7D34-4AC5-BB3D-386FBE31E10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3964</Words>
  <Application>Microsoft Office PowerPoint</Application>
  <PresentationFormat>On-screen Show (16:9)</PresentationFormat>
  <Paragraphs>446</Paragraphs>
  <Slides>77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5" baseType="lpstr">
      <vt:lpstr>ＭＳ Ｐゴシック</vt:lpstr>
      <vt:lpstr>Courier New</vt:lpstr>
      <vt:lpstr>Open Sans</vt:lpstr>
      <vt:lpstr>Encode Sans Black</vt:lpstr>
      <vt:lpstr>Arial</vt:lpstr>
      <vt:lpstr>Calibri</vt:lpstr>
      <vt:lpstr>Merriweather Sans</vt:lpstr>
      <vt:lpstr>1_Custom Design</vt:lpstr>
      <vt:lpstr>Software (design) for Data Scientists  ISEA Session 3  David Beck University of Washington 2.6.2026</vt:lpstr>
      <vt:lpstr>Overview of today</vt:lpstr>
      <vt:lpstr>Software Design</vt:lpstr>
      <vt:lpstr>Why design?  “I have an idea and I’m ready to code now!”</vt:lpstr>
      <vt:lpstr>Benefits of a Software Design</vt:lpstr>
      <vt:lpstr>Drawbacks of a Software Design</vt:lpstr>
      <vt:lpstr>Design fails</vt:lpstr>
      <vt:lpstr>Design fails</vt:lpstr>
      <vt:lpstr>Design fails</vt:lpstr>
      <vt:lpstr>What makes a design understandable?</vt:lpstr>
      <vt:lpstr>Steps in Design1</vt:lpstr>
      <vt:lpstr>Running Example: Design of ATM</vt:lpstr>
      <vt:lpstr>User stories</vt:lpstr>
      <vt:lpstr>Design begins with your users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Start by writing a user story</vt:lpstr>
      <vt:lpstr>Use Cases </vt:lpstr>
      <vt:lpstr>Running Example: Design of ATM</vt:lpstr>
      <vt:lpstr>How to find use cases?  In the user stories!</vt:lpstr>
      <vt:lpstr>How to find use cases?  In the user stories!</vt:lpstr>
      <vt:lpstr>How to find use cases?  In the user stories!</vt:lpstr>
      <vt:lpstr>How to find use cases?  In the user stories!</vt:lpstr>
      <vt:lpstr>What do we do with ATMs?</vt:lpstr>
      <vt:lpstr>Describing a Use Case (one way)</vt:lpstr>
      <vt:lpstr>Describing a Use Case (one way)</vt:lpstr>
      <vt:lpstr>Describing a Use Case (Check Balance)</vt:lpstr>
      <vt:lpstr>Describing a Use Case (Check Balance)</vt:lpstr>
      <vt:lpstr>Implied use cases are important!</vt:lpstr>
      <vt:lpstr>Implied use cases are important!</vt:lpstr>
      <vt:lpstr>Describing a Use Case (Authentication)</vt:lpstr>
      <vt:lpstr>Evaluating and ranking use cases.</vt:lpstr>
      <vt:lpstr>Component Design</vt:lpstr>
      <vt:lpstr>What is a component?</vt:lpstr>
      <vt:lpstr>Component design or component spec</vt:lpstr>
      <vt:lpstr>Specification of a component</vt:lpstr>
      <vt:lpstr>Developing component specifications</vt:lpstr>
      <vt:lpstr>Developing component specifications</vt:lpstr>
      <vt:lpstr>Subcomponents can be confusing</vt:lpstr>
      <vt:lpstr>Subcomponents can be confusing</vt:lpstr>
      <vt:lpstr>ATM components by Use Case</vt:lpstr>
      <vt:lpstr>ATM components by Use Case</vt:lpstr>
      <vt:lpstr>ATM components by Use Case</vt:lpstr>
      <vt:lpstr>ATM components by Use Case</vt:lpstr>
      <vt:lpstr>Identify shared components</vt:lpstr>
      <vt:lpstr>Identify shared components</vt:lpstr>
      <vt:lpstr>Specify components</vt:lpstr>
      <vt:lpstr>PowerPoint Presentation</vt:lpstr>
      <vt:lpstr>Specify components</vt:lpstr>
      <vt:lpstr>PowerPoint Presentation</vt:lpstr>
      <vt:lpstr>Overview of today</vt:lpstr>
      <vt:lpstr>Component specifications get you to code</vt:lpstr>
      <vt:lpstr>What is software testing?</vt:lpstr>
      <vt:lpstr>What is software testing?</vt:lpstr>
      <vt:lpstr>What is software testing?</vt:lpstr>
      <vt:lpstr>What is software testing?</vt:lpstr>
      <vt:lpstr>What is software testing?</vt:lpstr>
      <vt:lpstr>What is continuous software testing?</vt:lpstr>
      <vt:lpstr>Homework for next week</vt:lpstr>
      <vt:lpstr>Interaction diagrams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POWERPOINT TEMPLATE</dc:title>
  <dc:creator>Alanya Cannon</dc:creator>
  <cp:lastModifiedBy>David Beck</cp:lastModifiedBy>
  <cp:revision>5</cp:revision>
  <dcterms:created xsi:type="dcterms:W3CDTF">2014-10-14T00:51:43Z</dcterms:created>
  <dcterms:modified xsi:type="dcterms:W3CDTF">2026-02-05T19:20:59Z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0x0101001515F76BE9730C47B9CE04A868A5872E</vt:lpwstr>
  </property>
</Properties>
</file>