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y="6858000" cx="12192000"/>
  <p:notesSz cx="6858000" cy="9144000"/>
  <p:embeddedFontLst>
    <p:embeddedFont>
      <p:font typeface="Roboto Slab"/>
      <p:regular r:id="rId52"/>
      <p:bold r:id="rId53"/>
    </p:embeddedFont>
    <p:embeddedFont>
      <p:font typeface="Roboto"/>
      <p:regular r:id="rId54"/>
      <p:bold r:id="rId55"/>
      <p:italic r:id="rId56"/>
      <p:boldItalic r:id="rId57"/>
    </p:embeddedFont>
    <p:embeddedFont>
      <p:font typeface="Garamond"/>
      <p:regular r:id="rId58"/>
      <p:bold r:id="rId59"/>
      <p:italic r:id="rId60"/>
      <p:boldItalic r:id="rId61"/>
    </p:embeddedFont>
    <p:embeddedFont>
      <p:font typeface="Nunito"/>
      <p:regular r:id="rId62"/>
      <p:bold r:id="rId63"/>
      <p:italic r:id="rId64"/>
      <p:boldItalic r:id="rId65"/>
    </p:embeddedFont>
    <p:embeddedFont>
      <p:font typeface="Roboto Slab Medium"/>
      <p:regular r:id="rId66"/>
      <p:bold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8" roundtripDataSignature="AMtx7miTHaIkpUK7e85XUmiSyi3VjbZS5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12C915A-D18F-4CE3-B724-17F0D7C89D54}">
  <a:tblStyle styleId="{612C915A-D18F-4CE3-B724-17F0D7C89D5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Nunito-regular.fntdata"/><Relationship Id="rId61" Type="http://schemas.openxmlformats.org/officeDocument/2006/relationships/font" Target="fonts/Garamond-boldItalic.fntdata"/><Relationship Id="rId20" Type="http://schemas.openxmlformats.org/officeDocument/2006/relationships/slide" Target="slides/slide14.xml"/><Relationship Id="rId64" Type="http://schemas.openxmlformats.org/officeDocument/2006/relationships/font" Target="fonts/Nunito-italic.fntdata"/><Relationship Id="rId63" Type="http://schemas.openxmlformats.org/officeDocument/2006/relationships/font" Target="fonts/Nunito-bold.fntdata"/><Relationship Id="rId22" Type="http://schemas.openxmlformats.org/officeDocument/2006/relationships/slide" Target="slides/slide16.xml"/><Relationship Id="rId66" Type="http://schemas.openxmlformats.org/officeDocument/2006/relationships/font" Target="fonts/RobotoSlabMedium-regular.fntdata"/><Relationship Id="rId21" Type="http://schemas.openxmlformats.org/officeDocument/2006/relationships/slide" Target="slides/slide15.xml"/><Relationship Id="rId65" Type="http://schemas.openxmlformats.org/officeDocument/2006/relationships/font" Target="fonts/Nunito-boldItalic.fntdata"/><Relationship Id="rId24" Type="http://schemas.openxmlformats.org/officeDocument/2006/relationships/slide" Target="slides/slide18.xml"/><Relationship Id="rId68" Type="http://customschemas.google.com/relationships/presentationmetadata" Target="metadata"/><Relationship Id="rId23" Type="http://schemas.openxmlformats.org/officeDocument/2006/relationships/slide" Target="slides/slide17.xml"/><Relationship Id="rId67" Type="http://schemas.openxmlformats.org/officeDocument/2006/relationships/font" Target="fonts/RobotoSlabMedium-bold.fntdata"/><Relationship Id="rId60" Type="http://schemas.openxmlformats.org/officeDocument/2006/relationships/font" Target="fonts/Garamon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RobotoSlab-bold.fntdata"/><Relationship Id="rId52" Type="http://schemas.openxmlformats.org/officeDocument/2006/relationships/font" Target="fonts/RobotoSlab-regular.fntdata"/><Relationship Id="rId11" Type="http://schemas.openxmlformats.org/officeDocument/2006/relationships/slide" Target="slides/slide5.xml"/><Relationship Id="rId55" Type="http://schemas.openxmlformats.org/officeDocument/2006/relationships/font" Target="fonts/Roboto-bold.fntdata"/><Relationship Id="rId10" Type="http://schemas.openxmlformats.org/officeDocument/2006/relationships/slide" Target="slides/slide4.xml"/><Relationship Id="rId54" Type="http://schemas.openxmlformats.org/officeDocument/2006/relationships/font" Target="fonts/Roboto-regular.fntdata"/><Relationship Id="rId13" Type="http://schemas.openxmlformats.org/officeDocument/2006/relationships/slide" Target="slides/slide7.xml"/><Relationship Id="rId57" Type="http://schemas.openxmlformats.org/officeDocument/2006/relationships/font" Target="fonts/Roboto-boldItalic.fntdata"/><Relationship Id="rId12" Type="http://schemas.openxmlformats.org/officeDocument/2006/relationships/slide" Target="slides/slide6.xml"/><Relationship Id="rId56" Type="http://schemas.openxmlformats.org/officeDocument/2006/relationships/font" Target="fonts/Roboto-italic.fntdata"/><Relationship Id="rId15" Type="http://schemas.openxmlformats.org/officeDocument/2006/relationships/slide" Target="slides/slide9.xml"/><Relationship Id="rId59" Type="http://schemas.openxmlformats.org/officeDocument/2006/relationships/font" Target="fonts/Garamond-bold.fntdata"/><Relationship Id="rId14" Type="http://schemas.openxmlformats.org/officeDocument/2006/relationships/slide" Target="slides/slide8.xml"/><Relationship Id="rId58" Type="http://schemas.openxmlformats.org/officeDocument/2006/relationships/font" Target="fonts/Garamond-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Remediation of student errors and difficulties; imprecision in language</a:t>
            </a:r>
            <a:endParaRPr/>
          </a:p>
        </p:txBody>
      </p:sp>
      <p:sp>
        <p:nvSpPr>
          <p:cNvPr id="330" name="Google Shape;33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263238"/>
              </a:buClr>
              <a:buSzPts val="1150"/>
              <a:buFont typeface="Calibri"/>
              <a:buNone/>
            </a:pPr>
            <a:r>
              <a:rPr lang="en-US" sz="1150">
                <a:solidFill>
                  <a:srgbClr val="263238"/>
                </a:solidFill>
              </a:rPr>
              <a:t>Finally, we delivered the feedback in a timely and regular manner. To ensure that teachers still have a fresh memory of what they did and to make the feedback more relevant and exciting 9 (Shute, 2008), we shared feedback with teachers within 2-4 days after their class sessions, and always before their next class. We delivered feedback to teachers after each recorded class, with hopes that sustained work in this area would lead to improved practice over time.</a:t>
            </a:r>
            <a:endParaRPr sz="1150">
              <a:solidFill>
                <a:srgbClr val="263238"/>
              </a:solidFill>
            </a:endParaRPr>
          </a:p>
          <a:p>
            <a:pPr indent="0" lvl="0" marL="0" rtl="0" algn="l">
              <a:spcBef>
                <a:spcPts val="0"/>
              </a:spcBef>
              <a:spcAft>
                <a:spcPts val="0"/>
              </a:spcAft>
              <a:buClr>
                <a:schemeClr val="dk1"/>
              </a:buClr>
              <a:buSzPts val="1150"/>
              <a:buFont typeface="Calibri"/>
              <a:buNone/>
            </a:pPr>
            <a:r>
              <a:t/>
            </a:r>
            <a:endParaRPr sz="1150">
              <a:solidFill>
                <a:srgbClr val="263238"/>
              </a:solidFill>
            </a:endParaRPr>
          </a:p>
          <a:p>
            <a:pPr indent="0" lvl="0" marL="0" rtl="0" algn="l">
              <a:spcBef>
                <a:spcPts val="0"/>
              </a:spcBef>
              <a:spcAft>
                <a:spcPts val="0"/>
              </a:spcAft>
              <a:buClr>
                <a:schemeClr val="dk1"/>
              </a:buClr>
              <a:buSzPts val="1150"/>
              <a:buFont typeface="Calibri"/>
              <a:buNone/>
            </a:pPr>
            <a:r>
              <a:t/>
            </a:r>
            <a:endParaRPr sz="1150">
              <a:solidFill>
                <a:srgbClr val="263238"/>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263238"/>
              </a:buClr>
              <a:buSzPts val="1150"/>
              <a:buFont typeface="Calibri"/>
              <a:buNone/>
            </a:pPr>
            <a:r>
              <a:rPr lang="en-US" sz="1150">
                <a:solidFill>
                  <a:srgbClr val="263238"/>
                </a:solidFill>
              </a:rPr>
              <a:t>Here I’ll discuss results for Code in Place. The goal of this course is to democratize access to teaching and learning how to code. It’s a 5 week free online course organized by Stanford, and taught by volunteer section leaders. This spring it was organized for the second time, and they had 12k students and 12 hundred section leaders (I will refer to them as instructors).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rgbClr val="595959"/>
                </a:solidFill>
                <a:latin typeface="Roboto"/>
                <a:ea typeface="Roboto"/>
                <a:cs typeface="Roboto"/>
                <a:sym typeface="Roboto"/>
              </a:rPr>
              <a:t>We ask the following research questions.</a:t>
            </a:r>
            <a:endParaRPr sz="1200">
              <a:solidFill>
                <a:srgbClr val="595959"/>
              </a:solidFill>
              <a:latin typeface="Roboto"/>
              <a:ea typeface="Roboto"/>
              <a:cs typeface="Roboto"/>
              <a:sym typeface="Roboto"/>
            </a:endParaRPr>
          </a:p>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NPS= net promoter score</a:t>
            </a:r>
            <a:endParaRPr/>
          </a:p>
        </p:txBody>
      </p:sp>
      <p:sp>
        <p:nvSpPr>
          <p:cNvPr id="525" name="Google Shape;525;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lang="en-US" sz="1800">
                <a:latin typeface="Arial"/>
                <a:ea typeface="Arial"/>
                <a:cs typeface="Arial"/>
                <a:sym typeface="Arial"/>
              </a:rPr>
              <a:t>Focusing is often contrasted to the less effective yet more common question pattern of funneling, where teachers pose “a set of questions to lead students to a desired procedure or conclusion, while giving limited attention to student responses that veer from the desired path” </a:t>
            </a:r>
            <a:endParaRPr/>
          </a:p>
          <a:p>
            <a:pPr indent="0" lvl="0" marL="0" rtl="0" algn="l">
              <a:spcBef>
                <a:spcPts val="0"/>
              </a:spcBef>
              <a:spcAft>
                <a:spcPts val="0"/>
              </a:spcAft>
              <a:buNone/>
            </a:pPr>
            <a:r>
              <a:t/>
            </a:r>
            <a:endParaRPr/>
          </a:p>
        </p:txBody>
      </p:sp>
      <p:sp>
        <p:nvSpPr>
          <p:cNvPr id="535" name="Google Shape;535;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700"/>
              <a:t>Traditional methods for improving instruction involve human scoring of classroom recordings.</a:t>
            </a:r>
            <a:endParaRPr sz="17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8" name="Google Shape;638;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263238"/>
              </a:buClr>
              <a:buSzPts val="1150"/>
              <a:buFont typeface="Calibri"/>
              <a:buNone/>
            </a:pPr>
            <a:r>
              <a:rPr lang="en-US" sz="1150">
                <a:solidFill>
                  <a:srgbClr val="263238"/>
                </a:solidFill>
              </a:rPr>
              <a:t>This table shows some high level statistics about the data. We have about 3000 transcripts from the intervention, from 880 teachers. Teachers are located in 89 countries (mostly in the USA and India), and 65% of them are male. Their average age is 29.</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400">
                <a:solidFill>
                  <a:srgbClr val="263238"/>
                </a:solidFill>
              </a:rPr>
              <a:t>In our paper, we show that next utterance classification is equivalent to estimating pointwise </a:t>
            </a:r>
            <a:r>
              <a:rPr b="1" lang="en-US" sz="1400">
                <a:solidFill>
                  <a:srgbClr val="263238"/>
                </a:solidFill>
              </a:rPr>
              <a:t>Jensen Shannon Divergence,</a:t>
            </a:r>
            <a:r>
              <a:rPr lang="en-US" sz="1400">
                <a:solidFill>
                  <a:srgbClr val="263238"/>
                </a:solidFill>
              </a:rPr>
              <a:t> which in turn is the same as our formal goal of estimating the divergence between T|S and T’|S. (click) PJSD is captured by this equation. (s, t)  is a teacher-student utterance pair, t’ is a randomly sampled teacher utterance and M is a mixture of the two with the binary indicator variable Z.</a:t>
            </a:r>
            <a:endParaRPr sz="1400">
              <a:solidFill>
                <a:srgbClr val="263238"/>
              </a:solidFill>
            </a:endParaRPr>
          </a:p>
          <a:p>
            <a:pPr indent="0" lvl="0" marL="0" rtl="0" algn="l">
              <a:spcBef>
                <a:spcPts val="0"/>
              </a:spcBef>
              <a:spcAft>
                <a:spcPts val="0"/>
              </a:spcAft>
              <a:buClr>
                <a:schemeClr val="dk1"/>
              </a:buClr>
              <a:buSzPts val="1100"/>
              <a:buFont typeface="Arial"/>
              <a:buNone/>
            </a:pPr>
            <a:r>
              <a:t/>
            </a:r>
            <a:endParaRPr sz="1400">
              <a:solidFill>
                <a:srgbClr val="263238"/>
              </a:solidFill>
            </a:endParaRPr>
          </a:p>
          <a:p>
            <a:pPr indent="0" lvl="0" marL="0" rtl="0" algn="l">
              <a:spcBef>
                <a:spcPts val="0"/>
              </a:spcBef>
              <a:spcAft>
                <a:spcPts val="0"/>
              </a:spcAft>
              <a:buClr>
                <a:srgbClr val="263238"/>
              </a:buClr>
              <a:buSzPts val="1400"/>
              <a:buFont typeface="Calibri"/>
              <a:buNone/>
            </a:pPr>
            <a:r>
              <a:rPr lang="en-US" sz="1400">
                <a:solidFill>
                  <a:srgbClr val="263238"/>
                </a:solidFill>
              </a:rPr>
              <a:t>[conditional mutual information between Z and 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700">
                <a:solidFill>
                  <a:schemeClr val="dk1"/>
                </a:solidFill>
              </a:rPr>
              <a:t>We use state-of-the-art natural language processing to build measures that are low-cost, and hence are scalable to implement. We also build on insights from educational theory to make sure what we measure is indeed matters for teachers and students. </a:t>
            </a:r>
            <a:endParaRPr sz="17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500"/>
              <a:buFont typeface="Calibri"/>
              <a:buNone/>
            </a:pPr>
            <a:r>
              <a:rPr lang="en-US" sz="1500"/>
              <a:t>One can take up, or in other words, build on the interlocutors’ contribution in several ways. For example, going back to a classroom example, if a student says “I added 30 to 70”, the teacher could acknowledge, collaboratively complete, repeat, reformulate or elaborate on what they said. This is not an exhaustive list, as there are several potential ways one could do uptake.</a:t>
            </a:r>
            <a:endParaRPr sz="15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9"/>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7" name="Google Shape;17;p49"/>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907"/>
              </a:spcBef>
              <a:spcAft>
                <a:spcPts val="0"/>
              </a:spcAft>
              <a:buSzPts val="2800"/>
              <a:buNone/>
              <a:defRPr sz="3733"/>
            </a:lvl1pPr>
            <a:lvl2pPr lvl="1" algn="ctr">
              <a:lnSpc>
                <a:spcPct val="100000"/>
              </a:lnSpc>
              <a:spcBef>
                <a:spcPts val="693"/>
              </a:spcBef>
              <a:spcAft>
                <a:spcPts val="0"/>
              </a:spcAft>
              <a:buSzPts val="2800"/>
              <a:buNone/>
              <a:defRPr sz="3733"/>
            </a:lvl2pPr>
            <a:lvl3pPr lvl="2" algn="ctr">
              <a:lnSpc>
                <a:spcPct val="100000"/>
              </a:lnSpc>
              <a:spcBef>
                <a:spcPts val="560"/>
              </a:spcBef>
              <a:spcAft>
                <a:spcPts val="0"/>
              </a:spcAft>
              <a:buSzPts val="2800"/>
              <a:buNone/>
              <a:defRPr sz="3733"/>
            </a:lvl3pPr>
            <a:lvl4pPr lvl="3" algn="ctr">
              <a:lnSpc>
                <a:spcPct val="100000"/>
              </a:lnSpc>
              <a:spcBef>
                <a:spcPts val="427"/>
              </a:spcBef>
              <a:spcAft>
                <a:spcPts val="0"/>
              </a:spcAft>
              <a:buSzPts val="2800"/>
              <a:buNone/>
              <a:defRPr sz="3733"/>
            </a:lvl4pPr>
            <a:lvl5pPr lvl="4" algn="ctr">
              <a:lnSpc>
                <a:spcPct val="100000"/>
              </a:lnSpc>
              <a:spcBef>
                <a:spcPts val="347"/>
              </a:spcBef>
              <a:spcAft>
                <a:spcPts val="0"/>
              </a:spcAft>
              <a:buSzPts val="2800"/>
              <a:buNone/>
              <a:defRPr sz="3733"/>
            </a:lvl5pPr>
            <a:lvl6pPr lvl="5" algn="ctr">
              <a:lnSpc>
                <a:spcPct val="100000"/>
              </a:lnSpc>
              <a:spcBef>
                <a:spcPts val="533"/>
              </a:spcBef>
              <a:spcAft>
                <a:spcPts val="0"/>
              </a:spcAft>
              <a:buSzPts val="2800"/>
              <a:buNone/>
              <a:defRPr sz="3733"/>
            </a:lvl6pPr>
            <a:lvl7pPr lvl="6" algn="ctr">
              <a:lnSpc>
                <a:spcPct val="100000"/>
              </a:lnSpc>
              <a:spcBef>
                <a:spcPts val="533"/>
              </a:spcBef>
              <a:spcAft>
                <a:spcPts val="0"/>
              </a:spcAft>
              <a:buSzPts val="2800"/>
              <a:buNone/>
              <a:defRPr sz="3733"/>
            </a:lvl7pPr>
            <a:lvl8pPr lvl="7" algn="ctr">
              <a:lnSpc>
                <a:spcPct val="100000"/>
              </a:lnSpc>
              <a:spcBef>
                <a:spcPts val="533"/>
              </a:spcBef>
              <a:spcAft>
                <a:spcPts val="0"/>
              </a:spcAft>
              <a:buSzPts val="2800"/>
              <a:buNone/>
              <a:defRPr sz="3733"/>
            </a:lvl8pPr>
            <a:lvl9pPr lvl="8" algn="ctr">
              <a:lnSpc>
                <a:spcPct val="100000"/>
              </a:lnSpc>
              <a:spcBef>
                <a:spcPts val="533"/>
              </a:spcBef>
              <a:spcAft>
                <a:spcPts val="0"/>
              </a:spcAft>
              <a:buSzPts val="2800"/>
              <a:buNone/>
              <a:defRPr sz="3733"/>
            </a:lvl9pPr>
          </a:lstStyle>
          <a:p/>
        </p:txBody>
      </p:sp>
      <p:sp>
        <p:nvSpPr>
          <p:cNvPr id="18" name="Google Shape;18;p49"/>
          <p:cNvSpPr txBox="1"/>
          <p:nvPr>
            <p:ph idx="12" type="sldNum"/>
          </p:nvPr>
        </p:nvSpPr>
        <p:spPr>
          <a:xfrm>
            <a:off x="11296611" y="6217623"/>
            <a:ext cx="731600" cy="52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1pPr>
            <a:lvl2pPr indent="0" lvl="1" marL="0" marR="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2pPr>
            <a:lvl3pPr indent="0" lvl="2" marL="0" marR="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3pPr>
            <a:lvl4pPr indent="0" lvl="3" marL="0" marR="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4pPr>
            <a:lvl5pPr indent="0" lvl="4" marL="0" marR="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5pPr>
            <a:lvl6pPr indent="0" lvl="5" marL="0" marR="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6pPr>
            <a:lvl7pPr indent="0" lvl="6" marL="0" marR="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7pPr>
            <a:lvl8pPr indent="0" lvl="7" marL="0" marR="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8pPr>
            <a:lvl9pPr indent="0" lvl="8" marL="0" marR="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Bulleted Content">
  <p:cSld name="Title with Bulleted Content">
    <p:spTree>
      <p:nvGrpSpPr>
        <p:cNvPr id="68" name="Shape 68"/>
        <p:cNvGrpSpPr/>
        <p:nvPr/>
      </p:nvGrpSpPr>
      <p:grpSpPr>
        <a:xfrm>
          <a:off x="0" y="0"/>
          <a:ext cx="0" cy="0"/>
          <a:chOff x="0" y="0"/>
          <a:chExt cx="0" cy="0"/>
        </a:xfrm>
      </p:grpSpPr>
      <p:sp>
        <p:nvSpPr>
          <p:cNvPr id="69" name="Google Shape;69;p60"/>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accent1"/>
              </a:buClr>
              <a:buSzPts val="3400"/>
              <a:buFont typeface="Arial"/>
              <a:buNone/>
              <a:defRPr b="1" i="0" sz="4533" u="none" cap="none" strike="noStrike">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70" name="Google Shape;70;p60"/>
          <p:cNvSpPr txBox="1"/>
          <p:nvPr>
            <p:ph idx="1" type="body"/>
          </p:nvPr>
        </p:nvSpPr>
        <p:spPr>
          <a:xfrm>
            <a:off x="609600" y="1600201"/>
            <a:ext cx="10972800" cy="45260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907"/>
              </a:spcBef>
              <a:spcAft>
                <a:spcPts val="0"/>
              </a:spcAft>
              <a:buClr>
                <a:schemeClr val="accent1"/>
              </a:buClr>
              <a:buSzPts val="2312"/>
              <a:buFont typeface="Arial"/>
              <a:buNone/>
              <a:defRPr b="0" i="0" sz="4533" u="none" cap="none" strike="noStrike">
                <a:solidFill>
                  <a:schemeClr val="dk1"/>
                </a:solidFill>
                <a:latin typeface="Arial"/>
                <a:ea typeface="Arial"/>
                <a:cs typeface="Arial"/>
                <a:sym typeface="Arial"/>
              </a:defRPr>
            </a:lvl1pPr>
            <a:lvl2pPr indent="-340868" lvl="1" marL="914400" marR="0" algn="l">
              <a:lnSpc>
                <a:spcPct val="100000"/>
              </a:lnSpc>
              <a:spcBef>
                <a:spcPts val="693"/>
              </a:spcBef>
              <a:spcAft>
                <a:spcPts val="0"/>
              </a:spcAft>
              <a:buClr>
                <a:schemeClr val="accent1"/>
              </a:buClr>
              <a:buSzPts val="1768"/>
              <a:buFont typeface="Arial"/>
              <a:buChar char="•"/>
              <a:defRPr b="0" i="0" sz="3467" u="none" cap="none" strike="noStrike">
                <a:solidFill>
                  <a:schemeClr val="dk1"/>
                </a:solidFill>
                <a:latin typeface="Arial"/>
                <a:ea typeface="Arial"/>
                <a:cs typeface="Arial"/>
                <a:sym typeface="Arial"/>
              </a:defRPr>
            </a:lvl2pPr>
            <a:lvl3pPr indent="-319278" lvl="2" marL="1371600" marR="0" algn="l">
              <a:lnSpc>
                <a:spcPct val="100000"/>
              </a:lnSpc>
              <a:spcBef>
                <a:spcPts val="560"/>
              </a:spcBef>
              <a:spcAft>
                <a:spcPts val="0"/>
              </a:spcAft>
              <a:buClr>
                <a:schemeClr val="accent1"/>
              </a:buClr>
              <a:buSzPts val="1428"/>
              <a:buFont typeface="Arial"/>
              <a:buChar char="•"/>
              <a:defRPr b="0" i="0" sz="2800" u="none" cap="none" strike="noStrike">
                <a:solidFill>
                  <a:schemeClr val="dk1"/>
                </a:solidFill>
                <a:latin typeface="Arial"/>
                <a:ea typeface="Arial"/>
                <a:cs typeface="Arial"/>
                <a:sym typeface="Arial"/>
              </a:defRPr>
            </a:lvl3pPr>
            <a:lvl4pPr indent="-297688" lvl="3" marL="1828800" marR="0" algn="l">
              <a:lnSpc>
                <a:spcPct val="100000"/>
              </a:lnSpc>
              <a:spcBef>
                <a:spcPts val="427"/>
              </a:spcBef>
              <a:spcAft>
                <a:spcPts val="0"/>
              </a:spcAft>
              <a:buClr>
                <a:schemeClr val="accent1"/>
              </a:buClr>
              <a:buSzPts val="1088"/>
              <a:buFont typeface="Arial"/>
              <a:buChar char="•"/>
              <a:defRPr b="0" i="0" sz="2133" u="none" cap="none" strike="noStrike">
                <a:solidFill>
                  <a:schemeClr val="dk1"/>
                </a:solidFill>
                <a:latin typeface="Arial"/>
                <a:ea typeface="Arial"/>
                <a:cs typeface="Arial"/>
                <a:sym typeface="Arial"/>
              </a:defRPr>
            </a:lvl4pPr>
            <a:lvl5pPr indent="-284734" lvl="4" marL="2286000" marR="0" algn="l">
              <a:lnSpc>
                <a:spcPct val="100000"/>
              </a:lnSpc>
              <a:spcBef>
                <a:spcPts val="347"/>
              </a:spcBef>
              <a:spcAft>
                <a:spcPts val="0"/>
              </a:spcAft>
              <a:buClr>
                <a:schemeClr val="accent1"/>
              </a:buClr>
              <a:buSzPts val="884"/>
              <a:buFont typeface="Arial"/>
              <a:buChar char="•"/>
              <a:defRPr b="0" i="0" sz="1733" u="none" cap="none" strike="noStrike">
                <a:solidFill>
                  <a:schemeClr val="dk1"/>
                </a:solidFill>
                <a:latin typeface="Arial"/>
                <a:ea typeface="Arial"/>
                <a:cs typeface="Arial"/>
                <a:sym typeface="Arial"/>
              </a:defRPr>
            </a:lvl5pPr>
            <a:lvl6pPr indent="-355600" lvl="5" marL="27432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6pPr>
            <a:lvl7pPr indent="-355600" lvl="6" marL="32004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7pPr>
            <a:lvl8pPr indent="-355600" lvl="7" marL="36576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8pPr>
            <a:lvl9pPr indent="-355600" lvl="8" marL="41148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9pPr>
          </a:lstStyle>
          <a:p/>
        </p:txBody>
      </p:sp>
      <p:cxnSp>
        <p:nvCxnSpPr>
          <p:cNvPr id="71" name="Google Shape;71;p60"/>
          <p:cNvCxnSpPr/>
          <p:nvPr/>
        </p:nvCxnSpPr>
        <p:spPr>
          <a:xfrm>
            <a:off x="609600" y="1447800"/>
            <a:ext cx="10972800" cy="0"/>
          </a:xfrm>
          <a:prstGeom prst="straightConnector1">
            <a:avLst/>
          </a:prstGeom>
          <a:noFill/>
          <a:ln cap="flat" cmpd="sng" w="25400">
            <a:solidFill>
              <a:srgbClr val="C7CCCC"/>
            </a:solidFill>
            <a:prstDash val="solid"/>
            <a:round/>
            <a:headEnd len="sm" w="sm" type="none"/>
            <a:tailEnd len="sm" w="sm" type="none"/>
          </a:ln>
        </p:spPr>
      </p:cxnSp>
      <p:sp>
        <p:nvSpPr>
          <p:cNvPr id="72" name="Google Shape;72;p60"/>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1pPr>
            <a:lvl2pPr indent="0" lvl="1"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2pPr>
            <a:lvl3pPr indent="0" lvl="2"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3pPr>
            <a:lvl4pPr indent="0" lvl="3"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4pPr>
            <a:lvl5pPr indent="0" lvl="4"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5pPr>
            <a:lvl6pPr indent="0" lvl="5"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6pPr>
            <a:lvl7pPr indent="0" lvl="6"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7pPr>
            <a:lvl8pPr indent="0" lvl="7"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8pPr>
            <a:lvl9pPr indent="0" lvl="8"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600"/>
          </a:p>
        </p:txBody>
      </p:sp>
      <p:cxnSp>
        <p:nvCxnSpPr>
          <p:cNvPr id="73" name="Google Shape;73;p60"/>
          <p:cNvCxnSpPr/>
          <p:nvPr/>
        </p:nvCxnSpPr>
        <p:spPr>
          <a:xfrm>
            <a:off x="609600" y="6248400"/>
            <a:ext cx="10972800" cy="0"/>
          </a:xfrm>
          <a:prstGeom prst="straightConnector1">
            <a:avLst/>
          </a:prstGeom>
          <a:noFill/>
          <a:ln cap="flat" cmpd="sng" w="25400">
            <a:solidFill>
              <a:srgbClr val="C7CCCC"/>
            </a:solidFill>
            <a:prstDash val="solid"/>
            <a:round/>
            <a:headEnd len="sm" w="sm" type="none"/>
            <a:tailEnd len="sm" w="sm" type="none"/>
          </a:ln>
        </p:spPr>
      </p:cxnSp>
      <p:pic>
        <p:nvPicPr>
          <p:cNvPr descr="UMD_primary_mark.png" id="74" name="Google Shape;74;p60"/>
          <p:cNvPicPr preferRelativeResize="0"/>
          <p:nvPr/>
        </p:nvPicPr>
        <p:blipFill rotWithShape="1">
          <a:blip r:embed="rId2">
            <a:alphaModFix/>
          </a:blip>
          <a:srcRect b="0" l="0" r="0" t="0"/>
          <a:stretch/>
        </p:blipFill>
        <p:spPr>
          <a:xfrm>
            <a:off x="635431" y="6274872"/>
            <a:ext cx="2032000" cy="568960"/>
          </a:xfrm>
          <a:prstGeom prst="rect">
            <a:avLst/>
          </a:prstGeom>
          <a:noFill/>
          <a:ln>
            <a:noFill/>
          </a:ln>
        </p:spPr>
      </p:pic>
      <p:pic>
        <p:nvPicPr>
          <p:cNvPr descr="FearlessIdeas-01.png" id="75" name="Google Shape;75;p60"/>
          <p:cNvPicPr preferRelativeResize="0"/>
          <p:nvPr/>
        </p:nvPicPr>
        <p:blipFill rotWithShape="1">
          <a:blip r:embed="rId3">
            <a:alphaModFix/>
          </a:blip>
          <a:srcRect b="0" l="0" r="0" t="0"/>
          <a:stretch/>
        </p:blipFill>
        <p:spPr>
          <a:xfrm>
            <a:off x="4775200" y="6400799"/>
            <a:ext cx="2590800" cy="37169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Numbered Content">
  <p:cSld name="Title with Numbered Content">
    <p:spTree>
      <p:nvGrpSpPr>
        <p:cNvPr id="76" name="Shape 76"/>
        <p:cNvGrpSpPr/>
        <p:nvPr/>
      </p:nvGrpSpPr>
      <p:grpSpPr>
        <a:xfrm>
          <a:off x="0" y="0"/>
          <a:ext cx="0" cy="0"/>
          <a:chOff x="0" y="0"/>
          <a:chExt cx="0" cy="0"/>
        </a:xfrm>
      </p:grpSpPr>
      <p:sp>
        <p:nvSpPr>
          <p:cNvPr id="77" name="Google Shape;77;p61"/>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accent1"/>
              </a:buClr>
              <a:buSzPts val="3400"/>
              <a:buFont typeface="Arial"/>
              <a:buNone/>
              <a:defRPr b="1" i="0" sz="4533" u="none" cap="none" strike="noStrike">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78" name="Google Shape;78;p61"/>
          <p:cNvSpPr txBox="1"/>
          <p:nvPr>
            <p:ph idx="1" type="body"/>
          </p:nvPr>
        </p:nvSpPr>
        <p:spPr>
          <a:xfrm>
            <a:off x="609600" y="1600201"/>
            <a:ext cx="10972800" cy="45260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907"/>
              </a:spcBef>
              <a:spcAft>
                <a:spcPts val="0"/>
              </a:spcAft>
              <a:buClr>
                <a:schemeClr val="accent1"/>
              </a:buClr>
              <a:buSzPts val="2312"/>
              <a:buFont typeface="Arial"/>
              <a:buNone/>
              <a:defRPr b="0" i="0" sz="4533" u="none" cap="none" strike="noStrike">
                <a:solidFill>
                  <a:schemeClr val="dk1"/>
                </a:solidFill>
                <a:latin typeface="Arial"/>
                <a:ea typeface="Arial"/>
                <a:cs typeface="Arial"/>
                <a:sym typeface="Arial"/>
              </a:defRPr>
            </a:lvl1pPr>
            <a:lvl2pPr indent="-340868" lvl="1" marL="914400" marR="0" algn="l">
              <a:lnSpc>
                <a:spcPct val="100000"/>
              </a:lnSpc>
              <a:spcBef>
                <a:spcPts val="693"/>
              </a:spcBef>
              <a:spcAft>
                <a:spcPts val="0"/>
              </a:spcAft>
              <a:buClr>
                <a:schemeClr val="accent1"/>
              </a:buClr>
              <a:buSzPts val="1768"/>
              <a:buFont typeface="Arial"/>
              <a:buAutoNum type="arabicPeriod"/>
              <a:defRPr b="0" i="0" sz="3467" u="none" cap="none" strike="noStrike">
                <a:solidFill>
                  <a:schemeClr val="dk1"/>
                </a:solidFill>
                <a:latin typeface="Arial"/>
                <a:ea typeface="Arial"/>
                <a:cs typeface="Arial"/>
                <a:sym typeface="Arial"/>
              </a:defRPr>
            </a:lvl2pPr>
            <a:lvl3pPr indent="-319278" lvl="2" marL="1371600" marR="0" algn="l">
              <a:lnSpc>
                <a:spcPct val="100000"/>
              </a:lnSpc>
              <a:spcBef>
                <a:spcPts val="560"/>
              </a:spcBef>
              <a:spcAft>
                <a:spcPts val="0"/>
              </a:spcAft>
              <a:buClr>
                <a:schemeClr val="accent1"/>
              </a:buClr>
              <a:buSzPts val="1428"/>
              <a:buFont typeface="Arial"/>
              <a:buAutoNum type="arabicPeriod"/>
              <a:defRPr b="0" i="0" sz="2800" u="none" cap="none" strike="noStrike">
                <a:solidFill>
                  <a:schemeClr val="dk1"/>
                </a:solidFill>
                <a:latin typeface="Arial"/>
                <a:ea typeface="Arial"/>
                <a:cs typeface="Arial"/>
                <a:sym typeface="Arial"/>
              </a:defRPr>
            </a:lvl3pPr>
            <a:lvl4pPr indent="-297688" lvl="3" marL="1828800" marR="0" algn="l">
              <a:lnSpc>
                <a:spcPct val="100000"/>
              </a:lnSpc>
              <a:spcBef>
                <a:spcPts val="427"/>
              </a:spcBef>
              <a:spcAft>
                <a:spcPts val="0"/>
              </a:spcAft>
              <a:buClr>
                <a:schemeClr val="accent1"/>
              </a:buClr>
              <a:buSzPts val="1088"/>
              <a:buFont typeface="Arial"/>
              <a:buAutoNum type="arabicPeriod"/>
              <a:defRPr b="0" i="0" sz="2133" u="none" cap="none" strike="noStrike">
                <a:solidFill>
                  <a:schemeClr val="dk1"/>
                </a:solidFill>
                <a:latin typeface="Arial"/>
                <a:ea typeface="Arial"/>
                <a:cs typeface="Arial"/>
                <a:sym typeface="Arial"/>
              </a:defRPr>
            </a:lvl4pPr>
            <a:lvl5pPr indent="-284734" lvl="4" marL="2286000" marR="0" algn="l">
              <a:lnSpc>
                <a:spcPct val="100000"/>
              </a:lnSpc>
              <a:spcBef>
                <a:spcPts val="347"/>
              </a:spcBef>
              <a:spcAft>
                <a:spcPts val="0"/>
              </a:spcAft>
              <a:buClr>
                <a:schemeClr val="accent1"/>
              </a:buClr>
              <a:buSzPts val="884"/>
              <a:buFont typeface="Arial"/>
              <a:buAutoNum type="arabicPeriod"/>
              <a:defRPr b="0" i="0" sz="1733" u="none" cap="none" strike="noStrike">
                <a:solidFill>
                  <a:schemeClr val="dk1"/>
                </a:solidFill>
                <a:latin typeface="Arial"/>
                <a:ea typeface="Arial"/>
                <a:cs typeface="Arial"/>
                <a:sym typeface="Arial"/>
              </a:defRPr>
            </a:lvl5pPr>
            <a:lvl6pPr indent="-355600" lvl="5" marL="27432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6pPr>
            <a:lvl7pPr indent="-355600" lvl="6" marL="32004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7pPr>
            <a:lvl8pPr indent="-355600" lvl="7" marL="36576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8pPr>
            <a:lvl9pPr indent="-355600" lvl="8" marL="41148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9pPr>
          </a:lstStyle>
          <a:p/>
        </p:txBody>
      </p:sp>
      <p:sp>
        <p:nvSpPr>
          <p:cNvPr id="79" name="Google Shape;79;p61"/>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1pPr>
            <a:lvl2pPr indent="0" lvl="1"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2pPr>
            <a:lvl3pPr indent="0" lvl="2"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3pPr>
            <a:lvl4pPr indent="0" lvl="3"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4pPr>
            <a:lvl5pPr indent="0" lvl="4"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5pPr>
            <a:lvl6pPr indent="0" lvl="5"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6pPr>
            <a:lvl7pPr indent="0" lvl="6"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7pPr>
            <a:lvl8pPr indent="0" lvl="7"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8pPr>
            <a:lvl9pPr indent="0" lvl="8"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600"/>
          </a:p>
        </p:txBody>
      </p:sp>
      <p:cxnSp>
        <p:nvCxnSpPr>
          <p:cNvPr id="80" name="Google Shape;80;p61"/>
          <p:cNvCxnSpPr/>
          <p:nvPr/>
        </p:nvCxnSpPr>
        <p:spPr>
          <a:xfrm>
            <a:off x="609600" y="1447800"/>
            <a:ext cx="10972800" cy="0"/>
          </a:xfrm>
          <a:prstGeom prst="straightConnector1">
            <a:avLst/>
          </a:prstGeom>
          <a:noFill/>
          <a:ln cap="flat" cmpd="sng" w="25400">
            <a:solidFill>
              <a:srgbClr val="C7CCCC"/>
            </a:solidFill>
            <a:prstDash val="solid"/>
            <a:round/>
            <a:headEnd len="sm" w="sm" type="none"/>
            <a:tailEnd len="sm" w="sm" type="none"/>
          </a:ln>
        </p:spPr>
      </p:cxnSp>
      <p:cxnSp>
        <p:nvCxnSpPr>
          <p:cNvPr id="81" name="Google Shape;81;p61"/>
          <p:cNvCxnSpPr/>
          <p:nvPr/>
        </p:nvCxnSpPr>
        <p:spPr>
          <a:xfrm>
            <a:off x="609600" y="6248400"/>
            <a:ext cx="10972800" cy="0"/>
          </a:xfrm>
          <a:prstGeom prst="straightConnector1">
            <a:avLst/>
          </a:prstGeom>
          <a:noFill/>
          <a:ln cap="flat" cmpd="sng" w="25400">
            <a:solidFill>
              <a:srgbClr val="C7CCCC"/>
            </a:solidFill>
            <a:prstDash val="solid"/>
            <a:round/>
            <a:headEnd len="sm" w="sm" type="none"/>
            <a:tailEnd len="sm" w="sm" type="none"/>
          </a:ln>
        </p:spPr>
      </p:cxnSp>
      <p:pic>
        <p:nvPicPr>
          <p:cNvPr descr="UMD_primary_mark.png" id="82" name="Google Shape;82;p61"/>
          <p:cNvPicPr preferRelativeResize="0"/>
          <p:nvPr/>
        </p:nvPicPr>
        <p:blipFill rotWithShape="1">
          <a:blip r:embed="rId2">
            <a:alphaModFix/>
          </a:blip>
          <a:srcRect b="0" l="0" r="0" t="0"/>
          <a:stretch/>
        </p:blipFill>
        <p:spPr>
          <a:xfrm>
            <a:off x="635431" y="6274872"/>
            <a:ext cx="2032000" cy="568960"/>
          </a:xfrm>
          <a:prstGeom prst="rect">
            <a:avLst/>
          </a:prstGeom>
          <a:noFill/>
          <a:ln>
            <a:noFill/>
          </a:ln>
        </p:spPr>
      </p:pic>
      <p:pic>
        <p:nvPicPr>
          <p:cNvPr descr="FearlessIdeas-01.png" id="83" name="Google Shape;83;p61"/>
          <p:cNvPicPr preferRelativeResize="0"/>
          <p:nvPr/>
        </p:nvPicPr>
        <p:blipFill rotWithShape="1">
          <a:blip r:embed="rId3">
            <a:alphaModFix/>
          </a:blip>
          <a:srcRect b="0" l="0" r="0" t="0"/>
          <a:stretch/>
        </p:blipFill>
        <p:spPr>
          <a:xfrm>
            <a:off x="4775200" y="6400799"/>
            <a:ext cx="2590800" cy="37169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4" name="Shape 84"/>
        <p:cNvGrpSpPr/>
        <p:nvPr/>
      </p:nvGrpSpPr>
      <p:grpSpPr>
        <a:xfrm>
          <a:off x="0" y="0"/>
          <a:ext cx="0" cy="0"/>
          <a:chOff x="0" y="0"/>
          <a:chExt cx="0" cy="0"/>
        </a:xfrm>
      </p:grpSpPr>
      <p:sp>
        <p:nvSpPr>
          <p:cNvPr id="85" name="Google Shape;85;p62"/>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accent1"/>
              </a:buClr>
              <a:buSzPts val="3400"/>
              <a:buFont typeface="Arial"/>
              <a:buNone/>
              <a:defRPr b="1" i="0" sz="4533" u="none" cap="none" strike="noStrike">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86" name="Google Shape;86;p62"/>
          <p:cNvSpPr txBox="1"/>
          <p:nvPr>
            <p:ph idx="1" type="body"/>
          </p:nvPr>
        </p:nvSpPr>
        <p:spPr>
          <a:xfrm>
            <a:off x="609600" y="1600201"/>
            <a:ext cx="5384800" cy="45260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747"/>
              </a:spcBef>
              <a:spcAft>
                <a:spcPts val="0"/>
              </a:spcAft>
              <a:buClr>
                <a:schemeClr val="accent1"/>
              </a:buClr>
              <a:buSzPts val="1904"/>
              <a:buFont typeface="Arial"/>
              <a:buNone/>
              <a:defRPr b="0" i="0" sz="3733" u="none" cap="none" strike="noStrike">
                <a:solidFill>
                  <a:schemeClr val="dk1"/>
                </a:solidFill>
                <a:latin typeface="Arial"/>
                <a:ea typeface="Arial"/>
                <a:cs typeface="Arial"/>
                <a:sym typeface="Arial"/>
              </a:defRPr>
            </a:lvl1pPr>
            <a:lvl2pPr indent="-228600" lvl="1" marL="914400" marR="0" algn="l">
              <a:lnSpc>
                <a:spcPct val="100000"/>
              </a:lnSpc>
              <a:spcBef>
                <a:spcPts val="640"/>
              </a:spcBef>
              <a:spcAft>
                <a:spcPts val="0"/>
              </a:spcAft>
              <a:buClr>
                <a:schemeClr val="accent1"/>
              </a:buClr>
              <a:buSzPts val="1632"/>
              <a:buFont typeface="Arial"/>
              <a:buNone/>
              <a:defRPr b="0" i="0" sz="3200" u="none" cap="none" strike="noStrike">
                <a:solidFill>
                  <a:schemeClr val="dk1"/>
                </a:solidFill>
                <a:latin typeface="Arial"/>
                <a:ea typeface="Arial"/>
                <a:cs typeface="Arial"/>
                <a:sym typeface="Arial"/>
              </a:defRPr>
            </a:lvl2pPr>
            <a:lvl3pPr indent="-228600" lvl="2" marL="1371600" marR="0" algn="l">
              <a:lnSpc>
                <a:spcPct val="100000"/>
              </a:lnSpc>
              <a:spcBef>
                <a:spcPts val="533"/>
              </a:spcBef>
              <a:spcAft>
                <a:spcPts val="0"/>
              </a:spcAft>
              <a:buClr>
                <a:schemeClr val="accent1"/>
              </a:buClr>
              <a:buSzPts val="1360"/>
              <a:buFont typeface="Arial"/>
              <a:buNone/>
              <a:defRPr b="0" i="0" sz="2667" u="none" cap="none" strike="noStrike">
                <a:solidFill>
                  <a:schemeClr val="dk1"/>
                </a:solidFill>
                <a:latin typeface="Arial"/>
                <a:ea typeface="Arial"/>
                <a:cs typeface="Arial"/>
                <a:sym typeface="Arial"/>
              </a:defRPr>
            </a:lvl3pPr>
            <a:lvl4pPr indent="-228600" lvl="3" marL="1828800" marR="0" algn="l">
              <a:lnSpc>
                <a:spcPct val="100000"/>
              </a:lnSpc>
              <a:spcBef>
                <a:spcPts val="480"/>
              </a:spcBef>
              <a:spcAft>
                <a:spcPts val="0"/>
              </a:spcAft>
              <a:buClr>
                <a:schemeClr val="accent1"/>
              </a:buClr>
              <a:buSzPts val="1224"/>
              <a:buFont typeface="Arial"/>
              <a:buNone/>
              <a:defRPr b="0" i="0" sz="2400" u="none" cap="none" strike="noStrike">
                <a:solidFill>
                  <a:schemeClr val="dk1"/>
                </a:solidFill>
                <a:latin typeface="Arial"/>
                <a:ea typeface="Arial"/>
                <a:cs typeface="Arial"/>
                <a:sym typeface="Arial"/>
              </a:defRPr>
            </a:lvl4pPr>
            <a:lvl5pPr indent="-228600" lvl="4" marL="2286000" marR="0" algn="l">
              <a:lnSpc>
                <a:spcPct val="100000"/>
              </a:lnSpc>
              <a:spcBef>
                <a:spcPts val="480"/>
              </a:spcBef>
              <a:spcAft>
                <a:spcPts val="0"/>
              </a:spcAft>
              <a:buClr>
                <a:schemeClr val="accent1"/>
              </a:buClr>
              <a:buSzPts val="1224"/>
              <a:buFont typeface="Arial"/>
              <a:buNone/>
              <a:defRPr b="0" i="0" sz="2400" u="none" cap="none" strike="noStrike">
                <a:solidFill>
                  <a:schemeClr val="dk1"/>
                </a:solidFill>
                <a:latin typeface="Arial"/>
                <a:ea typeface="Arial"/>
                <a:cs typeface="Arial"/>
                <a:sym typeface="Arial"/>
              </a:defRPr>
            </a:lvl5pPr>
            <a:lvl6pPr indent="-342900" lvl="5" marL="2743200" marR="0" algn="l">
              <a:lnSpc>
                <a:spcPct val="100000"/>
              </a:lnSpc>
              <a:spcBef>
                <a:spcPts val="480"/>
              </a:spcBef>
              <a:spcAft>
                <a:spcPts val="0"/>
              </a:spcAft>
              <a:buClr>
                <a:schemeClr val="dk1"/>
              </a:buClr>
              <a:buSzPts val="1800"/>
              <a:buFont typeface="Arial"/>
              <a:buChar char="•"/>
              <a:defRPr b="0" i="0" sz="2400" u="none" cap="none" strike="noStrike">
                <a:solidFill>
                  <a:schemeClr val="dk1"/>
                </a:solidFill>
                <a:latin typeface="Arial"/>
                <a:ea typeface="Arial"/>
                <a:cs typeface="Arial"/>
                <a:sym typeface="Arial"/>
              </a:defRPr>
            </a:lvl6pPr>
            <a:lvl7pPr indent="-342900" lvl="6" marL="3200400" marR="0" algn="l">
              <a:lnSpc>
                <a:spcPct val="100000"/>
              </a:lnSpc>
              <a:spcBef>
                <a:spcPts val="480"/>
              </a:spcBef>
              <a:spcAft>
                <a:spcPts val="0"/>
              </a:spcAft>
              <a:buClr>
                <a:schemeClr val="dk1"/>
              </a:buClr>
              <a:buSzPts val="1800"/>
              <a:buFont typeface="Arial"/>
              <a:buChar char="•"/>
              <a:defRPr b="0" i="0" sz="2400" u="none" cap="none" strike="noStrike">
                <a:solidFill>
                  <a:schemeClr val="dk1"/>
                </a:solidFill>
                <a:latin typeface="Arial"/>
                <a:ea typeface="Arial"/>
                <a:cs typeface="Arial"/>
                <a:sym typeface="Arial"/>
              </a:defRPr>
            </a:lvl7pPr>
            <a:lvl8pPr indent="-342900" lvl="7" marL="3657600" marR="0" algn="l">
              <a:lnSpc>
                <a:spcPct val="100000"/>
              </a:lnSpc>
              <a:spcBef>
                <a:spcPts val="480"/>
              </a:spcBef>
              <a:spcAft>
                <a:spcPts val="0"/>
              </a:spcAft>
              <a:buClr>
                <a:schemeClr val="dk1"/>
              </a:buClr>
              <a:buSzPts val="1800"/>
              <a:buFont typeface="Arial"/>
              <a:buChar char="•"/>
              <a:defRPr b="0" i="0" sz="2400" u="none" cap="none" strike="noStrike">
                <a:solidFill>
                  <a:schemeClr val="dk1"/>
                </a:solidFill>
                <a:latin typeface="Arial"/>
                <a:ea typeface="Arial"/>
                <a:cs typeface="Arial"/>
                <a:sym typeface="Arial"/>
              </a:defRPr>
            </a:lvl8pPr>
            <a:lvl9pPr indent="-342900" lvl="8" marL="4114800" marR="0" algn="l">
              <a:lnSpc>
                <a:spcPct val="100000"/>
              </a:lnSpc>
              <a:spcBef>
                <a:spcPts val="480"/>
              </a:spcBef>
              <a:spcAft>
                <a:spcPts val="0"/>
              </a:spcAft>
              <a:buClr>
                <a:schemeClr val="dk1"/>
              </a:buClr>
              <a:buSzPts val="1800"/>
              <a:buFont typeface="Arial"/>
              <a:buChar char="•"/>
              <a:defRPr b="0" i="0" sz="2400" u="none" cap="none" strike="noStrike">
                <a:solidFill>
                  <a:schemeClr val="dk1"/>
                </a:solidFill>
                <a:latin typeface="Arial"/>
                <a:ea typeface="Arial"/>
                <a:cs typeface="Arial"/>
                <a:sym typeface="Arial"/>
              </a:defRPr>
            </a:lvl9pPr>
          </a:lstStyle>
          <a:p/>
        </p:txBody>
      </p:sp>
      <p:sp>
        <p:nvSpPr>
          <p:cNvPr id="87" name="Google Shape;87;p62"/>
          <p:cNvSpPr txBox="1"/>
          <p:nvPr>
            <p:ph idx="2" type="body"/>
          </p:nvPr>
        </p:nvSpPr>
        <p:spPr>
          <a:xfrm>
            <a:off x="6197600" y="1600201"/>
            <a:ext cx="5384800" cy="45260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747"/>
              </a:spcBef>
              <a:spcAft>
                <a:spcPts val="0"/>
              </a:spcAft>
              <a:buClr>
                <a:schemeClr val="accent1"/>
              </a:buClr>
              <a:buSzPts val="1904"/>
              <a:buFont typeface="Arial"/>
              <a:buNone/>
              <a:defRPr b="0" i="0" sz="3733" u="none" cap="none" strike="noStrike">
                <a:solidFill>
                  <a:schemeClr val="dk1"/>
                </a:solidFill>
                <a:latin typeface="Arial"/>
                <a:ea typeface="Arial"/>
                <a:cs typeface="Arial"/>
                <a:sym typeface="Arial"/>
              </a:defRPr>
            </a:lvl1pPr>
            <a:lvl2pPr indent="-228600" lvl="1" marL="914400" marR="0" algn="l">
              <a:lnSpc>
                <a:spcPct val="100000"/>
              </a:lnSpc>
              <a:spcBef>
                <a:spcPts val="640"/>
              </a:spcBef>
              <a:spcAft>
                <a:spcPts val="0"/>
              </a:spcAft>
              <a:buClr>
                <a:schemeClr val="accent1"/>
              </a:buClr>
              <a:buSzPts val="1632"/>
              <a:buFont typeface="Arial"/>
              <a:buNone/>
              <a:defRPr b="0" i="0" sz="3200" u="none" cap="none" strike="noStrike">
                <a:solidFill>
                  <a:schemeClr val="dk1"/>
                </a:solidFill>
                <a:latin typeface="Arial"/>
                <a:ea typeface="Arial"/>
                <a:cs typeface="Arial"/>
                <a:sym typeface="Arial"/>
              </a:defRPr>
            </a:lvl2pPr>
            <a:lvl3pPr indent="-228600" lvl="2" marL="1371600" marR="0" algn="l">
              <a:lnSpc>
                <a:spcPct val="100000"/>
              </a:lnSpc>
              <a:spcBef>
                <a:spcPts val="533"/>
              </a:spcBef>
              <a:spcAft>
                <a:spcPts val="0"/>
              </a:spcAft>
              <a:buClr>
                <a:schemeClr val="accent1"/>
              </a:buClr>
              <a:buSzPts val="1360"/>
              <a:buFont typeface="Arial"/>
              <a:buNone/>
              <a:defRPr b="0" i="0" sz="2667" u="none" cap="none" strike="noStrike">
                <a:solidFill>
                  <a:schemeClr val="dk1"/>
                </a:solidFill>
                <a:latin typeface="Arial"/>
                <a:ea typeface="Arial"/>
                <a:cs typeface="Arial"/>
                <a:sym typeface="Arial"/>
              </a:defRPr>
            </a:lvl3pPr>
            <a:lvl4pPr indent="-228600" lvl="3" marL="1828800" marR="0" algn="l">
              <a:lnSpc>
                <a:spcPct val="100000"/>
              </a:lnSpc>
              <a:spcBef>
                <a:spcPts val="480"/>
              </a:spcBef>
              <a:spcAft>
                <a:spcPts val="0"/>
              </a:spcAft>
              <a:buClr>
                <a:schemeClr val="accent1"/>
              </a:buClr>
              <a:buSzPts val="1224"/>
              <a:buFont typeface="Arial"/>
              <a:buNone/>
              <a:defRPr b="0" i="0" sz="2400" u="none" cap="none" strike="noStrike">
                <a:solidFill>
                  <a:schemeClr val="dk1"/>
                </a:solidFill>
                <a:latin typeface="Arial"/>
                <a:ea typeface="Arial"/>
                <a:cs typeface="Arial"/>
                <a:sym typeface="Arial"/>
              </a:defRPr>
            </a:lvl4pPr>
            <a:lvl5pPr indent="-228600" lvl="4" marL="2286000" marR="0" algn="l">
              <a:lnSpc>
                <a:spcPct val="100000"/>
              </a:lnSpc>
              <a:spcBef>
                <a:spcPts val="480"/>
              </a:spcBef>
              <a:spcAft>
                <a:spcPts val="0"/>
              </a:spcAft>
              <a:buClr>
                <a:schemeClr val="accent1"/>
              </a:buClr>
              <a:buSzPts val="1224"/>
              <a:buFont typeface="Arial"/>
              <a:buNone/>
              <a:defRPr b="0" i="0" sz="2400" u="none" cap="none" strike="noStrike">
                <a:solidFill>
                  <a:schemeClr val="dk1"/>
                </a:solidFill>
                <a:latin typeface="Arial"/>
                <a:ea typeface="Arial"/>
                <a:cs typeface="Arial"/>
                <a:sym typeface="Arial"/>
              </a:defRPr>
            </a:lvl5pPr>
            <a:lvl6pPr indent="-342900" lvl="5" marL="2743200" marR="0" algn="l">
              <a:lnSpc>
                <a:spcPct val="100000"/>
              </a:lnSpc>
              <a:spcBef>
                <a:spcPts val="480"/>
              </a:spcBef>
              <a:spcAft>
                <a:spcPts val="0"/>
              </a:spcAft>
              <a:buClr>
                <a:schemeClr val="dk1"/>
              </a:buClr>
              <a:buSzPts val="1800"/>
              <a:buFont typeface="Arial"/>
              <a:buChar char="•"/>
              <a:defRPr b="0" i="0" sz="2400" u="none" cap="none" strike="noStrike">
                <a:solidFill>
                  <a:schemeClr val="dk1"/>
                </a:solidFill>
                <a:latin typeface="Arial"/>
                <a:ea typeface="Arial"/>
                <a:cs typeface="Arial"/>
                <a:sym typeface="Arial"/>
              </a:defRPr>
            </a:lvl6pPr>
            <a:lvl7pPr indent="-342900" lvl="6" marL="3200400" marR="0" algn="l">
              <a:lnSpc>
                <a:spcPct val="100000"/>
              </a:lnSpc>
              <a:spcBef>
                <a:spcPts val="480"/>
              </a:spcBef>
              <a:spcAft>
                <a:spcPts val="0"/>
              </a:spcAft>
              <a:buClr>
                <a:schemeClr val="dk1"/>
              </a:buClr>
              <a:buSzPts val="1800"/>
              <a:buFont typeface="Arial"/>
              <a:buChar char="•"/>
              <a:defRPr b="0" i="0" sz="2400" u="none" cap="none" strike="noStrike">
                <a:solidFill>
                  <a:schemeClr val="dk1"/>
                </a:solidFill>
                <a:latin typeface="Arial"/>
                <a:ea typeface="Arial"/>
                <a:cs typeface="Arial"/>
                <a:sym typeface="Arial"/>
              </a:defRPr>
            </a:lvl7pPr>
            <a:lvl8pPr indent="-342900" lvl="7" marL="3657600" marR="0" algn="l">
              <a:lnSpc>
                <a:spcPct val="100000"/>
              </a:lnSpc>
              <a:spcBef>
                <a:spcPts val="480"/>
              </a:spcBef>
              <a:spcAft>
                <a:spcPts val="0"/>
              </a:spcAft>
              <a:buClr>
                <a:schemeClr val="dk1"/>
              </a:buClr>
              <a:buSzPts val="1800"/>
              <a:buFont typeface="Arial"/>
              <a:buChar char="•"/>
              <a:defRPr b="0" i="0" sz="2400" u="none" cap="none" strike="noStrike">
                <a:solidFill>
                  <a:schemeClr val="dk1"/>
                </a:solidFill>
                <a:latin typeface="Arial"/>
                <a:ea typeface="Arial"/>
                <a:cs typeface="Arial"/>
                <a:sym typeface="Arial"/>
              </a:defRPr>
            </a:lvl8pPr>
            <a:lvl9pPr indent="-342900" lvl="8" marL="4114800" marR="0" algn="l">
              <a:lnSpc>
                <a:spcPct val="100000"/>
              </a:lnSpc>
              <a:spcBef>
                <a:spcPts val="480"/>
              </a:spcBef>
              <a:spcAft>
                <a:spcPts val="0"/>
              </a:spcAft>
              <a:buClr>
                <a:schemeClr val="dk1"/>
              </a:buClr>
              <a:buSzPts val="1800"/>
              <a:buFont typeface="Arial"/>
              <a:buChar char="•"/>
              <a:defRPr b="0" i="0" sz="2400" u="none" cap="none" strike="noStrike">
                <a:solidFill>
                  <a:schemeClr val="dk1"/>
                </a:solidFill>
                <a:latin typeface="Arial"/>
                <a:ea typeface="Arial"/>
                <a:cs typeface="Arial"/>
                <a:sym typeface="Arial"/>
              </a:defRPr>
            </a:lvl9pPr>
          </a:lstStyle>
          <a:p/>
        </p:txBody>
      </p:sp>
      <p:cxnSp>
        <p:nvCxnSpPr>
          <p:cNvPr id="88" name="Google Shape;88;p62"/>
          <p:cNvCxnSpPr/>
          <p:nvPr/>
        </p:nvCxnSpPr>
        <p:spPr>
          <a:xfrm>
            <a:off x="609600" y="1447800"/>
            <a:ext cx="10972800" cy="0"/>
          </a:xfrm>
          <a:prstGeom prst="straightConnector1">
            <a:avLst/>
          </a:prstGeom>
          <a:noFill/>
          <a:ln cap="flat" cmpd="sng" w="25400">
            <a:solidFill>
              <a:srgbClr val="C7CCCC"/>
            </a:solidFill>
            <a:prstDash val="solid"/>
            <a:round/>
            <a:headEnd len="sm" w="sm" type="none"/>
            <a:tailEnd len="sm" w="sm" type="none"/>
          </a:ln>
        </p:spPr>
      </p:cxnSp>
      <p:sp>
        <p:nvSpPr>
          <p:cNvPr id="89" name="Google Shape;89;p62"/>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1pPr>
            <a:lvl2pPr indent="0" lvl="1"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2pPr>
            <a:lvl3pPr indent="0" lvl="2"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3pPr>
            <a:lvl4pPr indent="0" lvl="3"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4pPr>
            <a:lvl5pPr indent="0" lvl="4"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5pPr>
            <a:lvl6pPr indent="0" lvl="5"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6pPr>
            <a:lvl7pPr indent="0" lvl="6"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7pPr>
            <a:lvl8pPr indent="0" lvl="7"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8pPr>
            <a:lvl9pPr indent="0" lvl="8"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600"/>
          </a:p>
        </p:txBody>
      </p:sp>
      <p:cxnSp>
        <p:nvCxnSpPr>
          <p:cNvPr id="90" name="Google Shape;90;p62"/>
          <p:cNvCxnSpPr/>
          <p:nvPr/>
        </p:nvCxnSpPr>
        <p:spPr>
          <a:xfrm>
            <a:off x="609600" y="6248400"/>
            <a:ext cx="10972800" cy="0"/>
          </a:xfrm>
          <a:prstGeom prst="straightConnector1">
            <a:avLst/>
          </a:prstGeom>
          <a:noFill/>
          <a:ln cap="flat" cmpd="sng" w="25400">
            <a:solidFill>
              <a:srgbClr val="C7CCCC"/>
            </a:solidFill>
            <a:prstDash val="solid"/>
            <a:round/>
            <a:headEnd len="sm" w="sm" type="none"/>
            <a:tailEnd len="sm" w="sm" type="none"/>
          </a:ln>
        </p:spPr>
      </p:cxnSp>
      <p:pic>
        <p:nvPicPr>
          <p:cNvPr descr="UMD_primary_mark.png" id="91" name="Google Shape;91;p62"/>
          <p:cNvPicPr preferRelativeResize="0"/>
          <p:nvPr/>
        </p:nvPicPr>
        <p:blipFill rotWithShape="1">
          <a:blip r:embed="rId2">
            <a:alphaModFix/>
          </a:blip>
          <a:srcRect b="0" l="0" r="0" t="0"/>
          <a:stretch/>
        </p:blipFill>
        <p:spPr>
          <a:xfrm>
            <a:off x="635431" y="6274872"/>
            <a:ext cx="2032000" cy="568960"/>
          </a:xfrm>
          <a:prstGeom prst="rect">
            <a:avLst/>
          </a:prstGeom>
          <a:noFill/>
          <a:ln>
            <a:noFill/>
          </a:ln>
        </p:spPr>
      </p:pic>
      <p:pic>
        <p:nvPicPr>
          <p:cNvPr descr="FearlessIdeas-01.png" id="92" name="Google Shape;92;p62"/>
          <p:cNvPicPr preferRelativeResize="0"/>
          <p:nvPr/>
        </p:nvPicPr>
        <p:blipFill rotWithShape="1">
          <a:blip r:embed="rId3">
            <a:alphaModFix/>
          </a:blip>
          <a:srcRect b="0" l="0" r="0" t="0"/>
          <a:stretch/>
        </p:blipFill>
        <p:spPr>
          <a:xfrm>
            <a:off x="4775200" y="6400799"/>
            <a:ext cx="2590800" cy="37169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63"/>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1pPr>
            <a:lvl2pPr indent="0" lvl="1"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2pPr>
            <a:lvl3pPr indent="0" lvl="2"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3pPr>
            <a:lvl4pPr indent="0" lvl="3"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4pPr>
            <a:lvl5pPr indent="0" lvl="4"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5pPr>
            <a:lvl6pPr indent="0" lvl="5"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6pPr>
            <a:lvl7pPr indent="0" lvl="6"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7pPr>
            <a:lvl8pPr indent="0" lvl="7"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8pPr>
            <a:lvl9pPr indent="0" lvl="8"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600"/>
          </a:p>
        </p:txBody>
      </p:sp>
      <p:cxnSp>
        <p:nvCxnSpPr>
          <p:cNvPr id="95" name="Google Shape;95;p63"/>
          <p:cNvCxnSpPr/>
          <p:nvPr/>
        </p:nvCxnSpPr>
        <p:spPr>
          <a:xfrm>
            <a:off x="609600" y="6248400"/>
            <a:ext cx="10972800" cy="0"/>
          </a:xfrm>
          <a:prstGeom prst="straightConnector1">
            <a:avLst/>
          </a:prstGeom>
          <a:noFill/>
          <a:ln cap="flat" cmpd="sng" w="25400">
            <a:solidFill>
              <a:srgbClr val="C7CCCC"/>
            </a:solidFill>
            <a:prstDash val="solid"/>
            <a:round/>
            <a:headEnd len="sm" w="sm" type="none"/>
            <a:tailEnd len="sm" w="sm" type="none"/>
          </a:ln>
        </p:spPr>
      </p:cxnSp>
      <p:pic>
        <p:nvPicPr>
          <p:cNvPr descr="UMD_primary_mark.png" id="96" name="Google Shape;96;p63"/>
          <p:cNvPicPr preferRelativeResize="0"/>
          <p:nvPr/>
        </p:nvPicPr>
        <p:blipFill rotWithShape="1">
          <a:blip r:embed="rId2">
            <a:alphaModFix/>
          </a:blip>
          <a:srcRect b="0" l="0" r="0" t="0"/>
          <a:stretch/>
        </p:blipFill>
        <p:spPr>
          <a:xfrm>
            <a:off x="635431" y="6274872"/>
            <a:ext cx="2032000" cy="568960"/>
          </a:xfrm>
          <a:prstGeom prst="rect">
            <a:avLst/>
          </a:prstGeom>
          <a:noFill/>
          <a:ln>
            <a:noFill/>
          </a:ln>
        </p:spPr>
      </p:pic>
      <p:pic>
        <p:nvPicPr>
          <p:cNvPr descr="FearlessIdeas-01.png" id="97" name="Google Shape;97;p63"/>
          <p:cNvPicPr preferRelativeResize="0"/>
          <p:nvPr/>
        </p:nvPicPr>
        <p:blipFill rotWithShape="1">
          <a:blip r:embed="rId3">
            <a:alphaModFix/>
          </a:blip>
          <a:srcRect b="0" l="0" r="0" t="0"/>
          <a:stretch/>
        </p:blipFill>
        <p:spPr>
          <a:xfrm>
            <a:off x="4775200" y="6400799"/>
            <a:ext cx="2590800" cy="37169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2" name="Shape 102"/>
        <p:cNvGrpSpPr/>
        <p:nvPr/>
      </p:nvGrpSpPr>
      <p:grpSpPr>
        <a:xfrm>
          <a:off x="0" y="0"/>
          <a:ext cx="0" cy="0"/>
          <a:chOff x="0" y="0"/>
          <a:chExt cx="0" cy="0"/>
        </a:xfrm>
      </p:grpSpPr>
      <p:sp>
        <p:nvSpPr>
          <p:cNvPr id="103" name="Google Shape;103;p52"/>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4" name="Google Shape;104;p52"/>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5" name="Google Shape;105;p5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Garamond"/>
              <a:buNone/>
              <a:defRPr b="0" i="0" sz="1333" u="none" cap="none" strike="noStrike">
                <a:solidFill>
                  <a:schemeClr val="dk2"/>
                </a:solidFill>
                <a:latin typeface="Garamond"/>
                <a:ea typeface="Garamond"/>
                <a:cs typeface="Garamond"/>
                <a:sym typeface="Garamond"/>
              </a:defRPr>
            </a:lvl1pPr>
            <a:lvl2pPr indent="0" lvl="1" marL="0" algn="r">
              <a:buClr>
                <a:schemeClr val="dk2"/>
              </a:buClr>
              <a:buSzPts val="1333"/>
              <a:buFont typeface="Garamond"/>
              <a:buNone/>
              <a:defRPr b="0" i="0" sz="1333" u="none" cap="none" strike="noStrike">
                <a:solidFill>
                  <a:schemeClr val="dk2"/>
                </a:solidFill>
                <a:latin typeface="Garamond"/>
                <a:ea typeface="Garamond"/>
                <a:cs typeface="Garamond"/>
                <a:sym typeface="Garamond"/>
              </a:defRPr>
            </a:lvl2pPr>
            <a:lvl3pPr indent="0" lvl="2" marL="0" algn="r">
              <a:buClr>
                <a:schemeClr val="dk2"/>
              </a:buClr>
              <a:buSzPts val="1333"/>
              <a:buFont typeface="Garamond"/>
              <a:buNone/>
              <a:defRPr b="0" i="0" sz="1333" u="none" cap="none" strike="noStrike">
                <a:solidFill>
                  <a:schemeClr val="dk2"/>
                </a:solidFill>
                <a:latin typeface="Garamond"/>
                <a:ea typeface="Garamond"/>
                <a:cs typeface="Garamond"/>
                <a:sym typeface="Garamond"/>
              </a:defRPr>
            </a:lvl3pPr>
            <a:lvl4pPr indent="0" lvl="3" marL="0" algn="r">
              <a:buClr>
                <a:schemeClr val="dk2"/>
              </a:buClr>
              <a:buSzPts val="1333"/>
              <a:buFont typeface="Garamond"/>
              <a:buNone/>
              <a:defRPr b="0" i="0" sz="1333" u="none" cap="none" strike="noStrike">
                <a:solidFill>
                  <a:schemeClr val="dk2"/>
                </a:solidFill>
                <a:latin typeface="Garamond"/>
                <a:ea typeface="Garamond"/>
                <a:cs typeface="Garamond"/>
                <a:sym typeface="Garamond"/>
              </a:defRPr>
            </a:lvl4pPr>
            <a:lvl5pPr indent="0" lvl="4" marL="0" algn="r">
              <a:buClr>
                <a:schemeClr val="dk2"/>
              </a:buClr>
              <a:buSzPts val="1333"/>
              <a:buFont typeface="Garamond"/>
              <a:buNone/>
              <a:defRPr b="0" i="0" sz="1333" u="none" cap="none" strike="noStrike">
                <a:solidFill>
                  <a:schemeClr val="dk2"/>
                </a:solidFill>
                <a:latin typeface="Garamond"/>
                <a:ea typeface="Garamond"/>
                <a:cs typeface="Garamond"/>
                <a:sym typeface="Garamond"/>
              </a:defRPr>
            </a:lvl5pPr>
            <a:lvl6pPr indent="0" lvl="5" marL="0" algn="r">
              <a:buClr>
                <a:schemeClr val="dk2"/>
              </a:buClr>
              <a:buSzPts val="1333"/>
              <a:buFont typeface="Garamond"/>
              <a:buNone/>
              <a:defRPr b="0" i="0" sz="1333" u="none" cap="none" strike="noStrike">
                <a:solidFill>
                  <a:schemeClr val="dk2"/>
                </a:solidFill>
                <a:latin typeface="Garamond"/>
                <a:ea typeface="Garamond"/>
                <a:cs typeface="Garamond"/>
                <a:sym typeface="Garamond"/>
              </a:defRPr>
            </a:lvl6pPr>
            <a:lvl7pPr indent="0" lvl="6" marL="0" algn="r">
              <a:buClr>
                <a:schemeClr val="dk2"/>
              </a:buClr>
              <a:buSzPts val="1333"/>
              <a:buFont typeface="Garamond"/>
              <a:buNone/>
              <a:defRPr b="0" i="0" sz="1333" u="none" cap="none" strike="noStrike">
                <a:solidFill>
                  <a:schemeClr val="dk2"/>
                </a:solidFill>
                <a:latin typeface="Garamond"/>
                <a:ea typeface="Garamond"/>
                <a:cs typeface="Garamond"/>
                <a:sym typeface="Garamond"/>
              </a:defRPr>
            </a:lvl7pPr>
            <a:lvl8pPr indent="0" lvl="7" marL="0" algn="r">
              <a:buClr>
                <a:schemeClr val="dk2"/>
              </a:buClr>
              <a:buSzPts val="1333"/>
              <a:buFont typeface="Garamond"/>
              <a:buNone/>
              <a:defRPr b="0" i="0" sz="1333" u="none" cap="none" strike="noStrike">
                <a:solidFill>
                  <a:schemeClr val="dk2"/>
                </a:solidFill>
                <a:latin typeface="Garamond"/>
                <a:ea typeface="Garamond"/>
                <a:cs typeface="Garamond"/>
                <a:sym typeface="Garamond"/>
              </a:defRPr>
            </a:lvl8pPr>
            <a:lvl9pPr indent="0" lvl="8" marL="0" algn="r">
              <a:buClr>
                <a:schemeClr val="dk2"/>
              </a:buClr>
              <a:buSzPts val="1333"/>
              <a:buFont typeface="Garamond"/>
              <a:buNone/>
              <a:defRPr b="0" i="0" sz="1333" u="none" cap="none" strike="noStrike">
                <a:solidFill>
                  <a:schemeClr val="dk2"/>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6" name="Shape 106"/>
        <p:cNvGrpSpPr/>
        <p:nvPr/>
      </p:nvGrpSpPr>
      <p:grpSpPr>
        <a:xfrm>
          <a:off x="0" y="0"/>
          <a:ext cx="0" cy="0"/>
          <a:chOff x="0" y="0"/>
          <a:chExt cx="0" cy="0"/>
        </a:xfrm>
      </p:grpSpPr>
      <p:sp>
        <p:nvSpPr>
          <p:cNvPr id="107" name="Google Shape;107;p64"/>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08" name="Google Shape;108;p64"/>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
        <p:nvSpPr>
          <p:cNvPr id="109" name="Google Shape;109;p6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Garamond"/>
              <a:buNone/>
              <a:defRPr sz="1333">
                <a:solidFill>
                  <a:schemeClr val="dk2"/>
                </a:solidFill>
                <a:latin typeface="Garamond"/>
                <a:ea typeface="Garamond"/>
                <a:cs typeface="Garamond"/>
                <a:sym typeface="Garamond"/>
              </a:defRPr>
            </a:lvl1pPr>
            <a:lvl2pPr indent="0" lvl="1" marL="0" algn="r">
              <a:buClr>
                <a:schemeClr val="dk2"/>
              </a:buClr>
              <a:buSzPts val="1333"/>
              <a:buFont typeface="Garamond"/>
              <a:buNone/>
              <a:defRPr sz="1333">
                <a:solidFill>
                  <a:schemeClr val="dk2"/>
                </a:solidFill>
                <a:latin typeface="Garamond"/>
                <a:ea typeface="Garamond"/>
                <a:cs typeface="Garamond"/>
                <a:sym typeface="Garamond"/>
              </a:defRPr>
            </a:lvl2pPr>
            <a:lvl3pPr indent="0" lvl="2" marL="0" algn="r">
              <a:buClr>
                <a:schemeClr val="dk2"/>
              </a:buClr>
              <a:buSzPts val="1333"/>
              <a:buFont typeface="Garamond"/>
              <a:buNone/>
              <a:defRPr sz="1333">
                <a:solidFill>
                  <a:schemeClr val="dk2"/>
                </a:solidFill>
                <a:latin typeface="Garamond"/>
                <a:ea typeface="Garamond"/>
                <a:cs typeface="Garamond"/>
                <a:sym typeface="Garamond"/>
              </a:defRPr>
            </a:lvl3pPr>
            <a:lvl4pPr indent="0" lvl="3" marL="0" algn="r">
              <a:buClr>
                <a:schemeClr val="dk2"/>
              </a:buClr>
              <a:buSzPts val="1333"/>
              <a:buFont typeface="Garamond"/>
              <a:buNone/>
              <a:defRPr sz="1333">
                <a:solidFill>
                  <a:schemeClr val="dk2"/>
                </a:solidFill>
                <a:latin typeface="Garamond"/>
                <a:ea typeface="Garamond"/>
                <a:cs typeface="Garamond"/>
                <a:sym typeface="Garamond"/>
              </a:defRPr>
            </a:lvl4pPr>
            <a:lvl5pPr indent="0" lvl="4" marL="0" algn="r">
              <a:buClr>
                <a:schemeClr val="dk2"/>
              </a:buClr>
              <a:buSzPts val="1333"/>
              <a:buFont typeface="Garamond"/>
              <a:buNone/>
              <a:defRPr sz="1333">
                <a:solidFill>
                  <a:schemeClr val="dk2"/>
                </a:solidFill>
                <a:latin typeface="Garamond"/>
                <a:ea typeface="Garamond"/>
                <a:cs typeface="Garamond"/>
                <a:sym typeface="Garamond"/>
              </a:defRPr>
            </a:lvl5pPr>
            <a:lvl6pPr indent="0" lvl="5" marL="0" algn="r">
              <a:buClr>
                <a:schemeClr val="dk2"/>
              </a:buClr>
              <a:buSzPts val="1333"/>
              <a:buFont typeface="Garamond"/>
              <a:buNone/>
              <a:defRPr sz="1333">
                <a:solidFill>
                  <a:schemeClr val="dk2"/>
                </a:solidFill>
                <a:latin typeface="Garamond"/>
                <a:ea typeface="Garamond"/>
                <a:cs typeface="Garamond"/>
                <a:sym typeface="Garamond"/>
              </a:defRPr>
            </a:lvl6pPr>
            <a:lvl7pPr indent="0" lvl="6" marL="0" algn="r">
              <a:buClr>
                <a:schemeClr val="dk2"/>
              </a:buClr>
              <a:buSzPts val="1333"/>
              <a:buFont typeface="Garamond"/>
              <a:buNone/>
              <a:defRPr sz="1333">
                <a:solidFill>
                  <a:schemeClr val="dk2"/>
                </a:solidFill>
                <a:latin typeface="Garamond"/>
                <a:ea typeface="Garamond"/>
                <a:cs typeface="Garamond"/>
                <a:sym typeface="Garamond"/>
              </a:defRPr>
            </a:lvl7pPr>
            <a:lvl8pPr indent="0" lvl="7" marL="0" algn="r">
              <a:buClr>
                <a:schemeClr val="dk2"/>
              </a:buClr>
              <a:buSzPts val="1333"/>
              <a:buFont typeface="Garamond"/>
              <a:buNone/>
              <a:defRPr sz="1333">
                <a:solidFill>
                  <a:schemeClr val="dk2"/>
                </a:solidFill>
                <a:latin typeface="Garamond"/>
                <a:ea typeface="Garamond"/>
                <a:cs typeface="Garamond"/>
                <a:sym typeface="Garamond"/>
              </a:defRPr>
            </a:lvl8pPr>
            <a:lvl9pPr indent="0" lvl="8" marL="0" algn="r">
              <a:buClr>
                <a:schemeClr val="dk2"/>
              </a:buClr>
              <a:buSzPts val="1333"/>
              <a:buFont typeface="Garamond"/>
              <a:buNone/>
              <a:defRPr sz="1333">
                <a:solidFill>
                  <a:schemeClr val="dk2"/>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0" name="Shape 110"/>
        <p:cNvGrpSpPr/>
        <p:nvPr/>
      </p:nvGrpSpPr>
      <p:grpSpPr>
        <a:xfrm>
          <a:off x="0" y="0"/>
          <a:ext cx="0" cy="0"/>
          <a:chOff x="0" y="0"/>
          <a:chExt cx="0" cy="0"/>
        </a:xfrm>
      </p:grpSpPr>
      <p:sp>
        <p:nvSpPr>
          <p:cNvPr id="111" name="Google Shape;111;p65"/>
          <p:cNvSpPr txBox="1"/>
          <p:nvPr>
            <p:ph type="title"/>
          </p:nvPr>
        </p:nvSpPr>
        <p:spPr>
          <a:xfrm>
            <a:off x="415600" y="2867800"/>
            <a:ext cx="11360800" cy="1122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112" name="Google Shape;112;p6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Garamond"/>
              <a:buNone/>
              <a:defRPr sz="1333">
                <a:solidFill>
                  <a:schemeClr val="dk2"/>
                </a:solidFill>
                <a:latin typeface="Garamond"/>
                <a:ea typeface="Garamond"/>
                <a:cs typeface="Garamond"/>
                <a:sym typeface="Garamond"/>
              </a:defRPr>
            </a:lvl1pPr>
            <a:lvl2pPr indent="0" lvl="1" marL="0" algn="r">
              <a:buClr>
                <a:schemeClr val="dk2"/>
              </a:buClr>
              <a:buSzPts val="1333"/>
              <a:buFont typeface="Garamond"/>
              <a:buNone/>
              <a:defRPr sz="1333">
                <a:solidFill>
                  <a:schemeClr val="dk2"/>
                </a:solidFill>
                <a:latin typeface="Garamond"/>
                <a:ea typeface="Garamond"/>
                <a:cs typeface="Garamond"/>
                <a:sym typeface="Garamond"/>
              </a:defRPr>
            </a:lvl2pPr>
            <a:lvl3pPr indent="0" lvl="2" marL="0" algn="r">
              <a:buClr>
                <a:schemeClr val="dk2"/>
              </a:buClr>
              <a:buSzPts val="1333"/>
              <a:buFont typeface="Garamond"/>
              <a:buNone/>
              <a:defRPr sz="1333">
                <a:solidFill>
                  <a:schemeClr val="dk2"/>
                </a:solidFill>
                <a:latin typeface="Garamond"/>
                <a:ea typeface="Garamond"/>
                <a:cs typeface="Garamond"/>
                <a:sym typeface="Garamond"/>
              </a:defRPr>
            </a:lvl3pPr>
            <a:lvl4pPr indent="0" lvl="3" marL="0" algn="r">
              <a:buClr>
                <a:schemeClr val="dk2"/>
              </a:buClr>
              <a:buSzPts val="1333"/>
              <a:buFont typeface="Garamond"/>
              <a:buNone/>
              <a:defRPr sz="1333">
                <a:solidFill>
                  <a:schemeClr val="dk2"/>
                </a:solidFill>
                <a:latin typeface="Garamond"/>
                <a:ea typeface="Garamond"/>
                <a:cs typeface="Garamond"/>
                <a:sym typeface="Garamond"/>
              </a:defRPr>
            </a:lvl4pPr>
            <a:lvl5pPr indent="0" lvl="4" marL="0" algn="r">
              <a:buClr>
                <a:schemeClr val="dk2"/>
              </a:buClr>
              <a:buSzPts val="1333"/>
              <a:buFont typeface="Garamond"/>
              <a:buNone/>
              <a:defRPr sz="1333">
                <a:solidFill>
                  <a:schemeClr val="dk2"/>
                </a:solidFill>
                <a:latin typeface="Garamond"/>
                <a:ea typeface="Garamond"/>
                <a:cs typeface="Garamond"/>
                <a:sym typeface="Garamond"/>
              </a:defRPr>
            </a:lvl5pPr>
            <a:lvl6pPr indent="0" lvl="5" marL="0" algn="r">
              <a:buClr>
                <a:schemeClr val="dk2"/>
              </a:buClr>
              <a:buSzPts val="1333"/>
              <a:buFont typeface="Garamond"/>
              <a:buNone/>
              <a:defRPr sz="1333">
                <a:solidFill>
                  <a:schemeClr val="dk2"/>
                </a:solidFill>
                <a:latin typeface="Garamond"/>
                <a:ea typeface="Garamond"/>
                <a:cs typeface="Garamond"/>
                <a:sym typeface="Garamond"/>
              </a:defRPr>
            </a:lvl6pPr>
            <a:lvl7pPr indent="0" lvl="6" marL="0" algn="r">
              <a:buClr>
                <a:schemeClr val="dk2"/>
              </a:buClr>
              <a:buSzPts val="1333"/>
              <a:buFont typeface="Garamond"/>
              <a:buNone/>
              <a:defRPr sz="1333">
                <a:solidFill>
                  <a:schemeClr val="dk2"/>
                </a:solidFill>
                <a:latin typeface="Garamond"/>
                <a:ea typeface="Garamond"/>
                <a:cs typeface="Garamond"/>
                <a:sym typeface="Garamond"/>
              </a:defRPr>
            </a:lvl7pPr>
            <a:lvl8pPr indent="0" lvl="7" marL="0" algn="r">
              <a:buClr>
                <a:schemeClr val="dk2"/>
              </a:buClr>
              <a:buSzPts val="1333"/>
              <a:buFont typeface="Garamond"/>
              <a:buNone/>
              <a:defRPr sz="1333">
                <a:solidFill>
                  <a:schemeClr val="dk2"/>
                </a:solidFill>
                <a:latin typeface="Garamond"/>
                <a:ea typeface="Garamond"/>
                <a:cs typeface="Garamond"/>
                <a:sym typeface="Garamond"/>
              </a:defRPr>
            </a:lvl8pPr>
            <a:lvl9pPr indent="0" lvl="8" marL="0" algn="r">
              <a:buClr>
                <a:schemeClr val="dk2"/>
              </a:buClr>
              <a:buSzPts val="1333"/>
              <a:buFont typeface="Garamond"/>
              <a:buNone/>
              <a:defRPr sz="1333">
                <a:solidFill>
                  <a:schemeClr val="dk2"/>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3" name="Shape 113"/>
        <p:cNvGrpSpPr/>
        <p:nvPr/>
      </p:nvGrpSpPr>
      <p:grpSpPr>
        <a:xfrm>
          <a:off x="0" y="0"/>
          <a:ext cx="0" cy="0"/>
          <a:chOff x="0" y="0"/>
          <a:chExt cx="0" cy="0"/>
        </a:xfrm>
      </p:grpSpPr>
      <p:sp>
        <p:nvSpPr>
          <p:cNvPr id="114" name="Google Shape;114;p6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5" name="Google Shape;115;p6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Garamond"/>
              <a:buNone/>
              <a:defRPr sz="1333">
                <a:solidFill>
                  <a:schemeClr val="dk2"/>
                </a:solidFill>
                <a:latin typeface="Garamond"/>
                <a:ea typeface="Garamond"/>
                <a:cs typeface="Garamond"/>
                <a:sym typeface="Garamond"/>
              </a:defRPr>
            </a:lvl1pPr>
            <a:lvl2pPr indent="0" lvl="1" marL="0" algn="r">
              <a:buClr>
                <a:schemeClr val="dk2"/>
              </a:buClr>
              <a:buSzPts val="1333"/>
              <a:buFont typeface="Garamond"/>
              <a:buNone/>
              <a:defRPr sz="1333">
                <a:solidFill>
                  <a:schemeClr val="dk2"/>
                </a:solidFill>
                <a:latin typeface="Garamond"/>
                <a:ea typeface="Garamond"/>
                <a:cs typeface="Garamond"/>
                <a:sym typeface="Garamond"/>
              </a:defRPr>
            </a:lvl2pPr>
            <a:lvl3pPr indent="0" lvl="2" marL="0" algn="r">
              <a:buClr>
                <a:schemeClr val="dk2"/>
              </a:buClr>
              <a:buSzPts val="1333"/>
              <a:buFont typeface="Garamond"/>
              <a:buNone/>
              <a:defRPr sz="1333">
                <a:solidFill>
                  <a:schemeClr val="dk2"/>
                </a:solidFill>
                <a:latin typeface="Garamond"/>
                <a:ea typeface="Garamond"/>
                <a:cs typeface="Garamond"/>
                <a:sym typeface="Garamond"/>
              </a:defRPr>
            </a:lvl3pPr>
            <a:lvl4pPr indent="0" lvl="3" marL="0" algn="r">
              <a:buClr>
                <a:schemeClr val="dk2"/>
              </a:buClr>
              <a:buSzPts val="1333"/>
              <a:buFont typeface="Garamond"/>
              <a:buNone/>
              <a:defRPr sz="1333">
                <a:solidFill>
                  <a:schemeClr val="dk2"/>
                </a:solidFill>
                <a:latin typeface="Garamond"/>
                <a:ea typeface="Garamond"/>
                <a:cs typeface="Garamond"/>
                <a:sym typeface="Garamond"/>
              </a:defRPr>
            </a:lvl4pPr>
            <a:lvl5pPr indent="0" lvl="4" marL="0" algn="r">
              <a:buClr>
                <a:schemeClr val="dk2"/>
              </a:buClr>
              <a:buSzPts val="1333"/>
              <a:buFont typeface="Garamond"/>
              <a:buNone/>
              <a:defRPr sz="1333">
                <a:solidFill>
                  <a:schemeClr val="dk2"/>
                </a:solidFill>
                <a:latin typeface="Garamond"/>
                <a:ea typeface="Garamond"/>
                <a:cs typeface="Garamond"/>
                <a:sym typeface="Garamond"/>
              </a:defRPr>
            </a:lvl5pPr>
            <a:lvl6pPr indent="0" lvl="5" marL="0" algn="r">
              <a:buClr>
                <a:schemeClr val="dk2"/>
              </a:buClr>
              <a:buSzPts val="1333"/>
              <a:buFont typeface="Garamond"/>
              <a:buNone/>
              <a:defRPr sz="1333">
                <a:solidFill>
                  <a:schemeClr val="dk2"/>
                </a:solidFill>
                <a:latin typeface="Garamond"/>
                <a:ea typeface="Garamond"/>
                <a:cs typeface="Garamond"/>
                <a:sym typeface="Garamond"/>
              </a:defRPr>
            </a:lvl6pPr>
            <a:lvl7pPr indent="0" lvl="6" marL="0" algn="r">
              <a:buClr>
                <a:schemeClr val="dk2"/>
              </a:buClr>
              <a:buSzPts val="1333"/>
              <a:buFont typeface="Garamond"/>
              <a:buNone/>
              <a:defRPr sz="1333">
                <a:solidFill>
                  <a:schemeClr val="dk2"/>
                </a:solidFill>
                <a:latin typeface="Garamond"/>
                <a:ea typeface="Garamond"/>
                <a:cs typeface="Garamond"/>
                <a:sym typeface="Garamond"/>
              </a:defRPr>
            </a:lvl7pPr>
            <a:lvl8pPr indent="0" lvl="7" marL="0" algn="r">
              <a:buClr>
                <a:schemeClr val="dk2"/>
              </a:buClr>
              <a:buSzPts val="1333"/>
              <a:buFont typeface="Garamond"/>
              <a:buNone/>
              <a:defRPr sz="1333">
                <a:solidFill>
                  <a:schemeClr val="dk2"/>
                </a:solidFill>
                <a:latin typeface="Garamond"/>
                <a:ea typeface="Garamond"/>
                <a:cs typeface="Garamond"/>
                <a:sym typeface="Garamond"/>
              </a:defRPr>
            </a:lvl8pPr>
            <a:lvl9pPr indent="0" lvl="8" marL="0" algn="r">
              <a:buClr>
                <a:schemeClr val="dk2"/>
              </a:buClr>
              <a:buSzPts val="1333"/>
              <a:buFont typeface="Garamond"/>
              <a:buNone/>
              <a:defRPr sz="1333">
                <a:solidFill>
                  <a:schemeClr val="dk2"/>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16" name="Shape 116"/>
        <p:cNvGrpSpPr/>
        <p:nvPr/>
      </p:nvGrpSpPr>
      <p:grpSpPr>
        <a:xfrm>
          <a:off x="0" y="0"/>
          <a:ext cx="0" cy="0"/>
          <a:chOff x="0" y="0"/>
          <a:chExt cx="0" cy="0"/>
        </a:xfrm>
      </p:grpSpPr>
      <p:sp>
        <p:nvSpPr>
          <p:cNvPr id="117" name="Google Shape;117;p67"/>
          <p:cNvSpPr txBox="1"/>
          <p:nvPr>
            <p:ph type="title"/>
          </p:nvPr>
        </p:nvSpPr>
        <p:spPr>
          <a:xfrm>
            <a:off x="415600" y="740800"/>
            <a:ext cx="3744000" cy="1007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p:txBody>
      </p:sp>
      <p:sp>
        <p:nvSpPr>
          <p:cNvPr id="118" name="Google Shape;118;p67"/>
          <p:cNvSpPr txBox="1"/>
          <p:nvPr>
            <p:ph idx="1" type="body"/>
          </p:nvPr>
        </p:nvSpPr>
        <p:spPr>
          <a:xfrm>
            <a:off x="415600" y="1852800"/>
            <a:ext cx="3744000" cy="42392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600"/>
            </a:lvl1pPr>
            <a:lvl2pPr indent="-304800" lvl="1" marL="914400" algn="l">
              <a:lnSpc>
                <a:spcPct val="115000"/>
              </a:lnSpc>
              <a:spcBef>
                <a:spcPts val="0"/>
              </a:spcBef>
              <a:spcAft>
                <a:spcPts val="0"/>
              </a:spcAft>
              <a:buSzPts val="1200"/>
              <a:buChar char="○"/>
              <a:defRPr sz="1600"/>
            </a:lvl2pPr>
            <a:lvl3pPr indent="-304800" lvl="2" marL="1371600" algn="l">
              <a:lnSpc>
                <a:spcPct val="115000"/>
              </a:lnSpc>
              <a:spcBef>
                <a:spcPts val="0"/>
              </a:spcBef>
              <a:spcAft>
                <a:spcPts val="0"/>
              </a:spcAft>
              <a:buSzPts val="1200"/>
              <a:buChar char="■"/>
              <a:defRPr sz="1600"/>
            </a:lvl3pPr>
            <a:lvl4pPr indent="-304800" lvl="3" marL="1828800" algn="l">
              <a:lnSpc>
                <a:spcPct val="115000"/>
              </a:lnSpc>
              <a:spcBef>
                <a:spcPts val="0"/>
              </a:spcBef>
              <a:spcAft>
                <a:spcPts val="0"/>
              </a:spcAft>
              <a:buSzPts val="1200"/>
              <a:buChar char="●"/>
              <a:defRPr sz="1600"/>
            </a:lvl4pPr>
            <a:lvl5pPr indent="-304800" lvl="4" marL="2286000" algn="l">
              <a:lnSpc>
                <a:spcPct val="115000"/>
              </a:lnSpc>
              <a:spcBef>
                <a:spcPts val="0"/>
              </a:spcBef>
              <a:spcAft>
                <a:spcPts val="0"/>
              </a:spcAft>
              <a:buSzPts val="1200"/>
              <a:buChar char="○"/>
              <a:defRPr sz="1600"/>
            </a:lvl5pPr>
            <a:lvl6pPr indent="-304800" lvl="5" marL="2743200" algn="l">
              <a:lnSpc>
                <a:spcPct val="115000"/>
              </a:lnSpc>
              <a:spcBef>
                <a:spcPts val="0"/>
              </a:spcBef>
              <a:spcAft>
                <a:spcPts val="0"/>
              </a:spcAft>
              <a:buSzPts val="1200"/>
              <a:buChar char="■"/>
              <a:defRPr sz="1600"/>
            </a:lvl6pPr>
            <a:lvl7pPr indent="-304800" lvl="6" marL="3200400" algn="l">
              <a:lnSpc>
                <a:spcPct val="115000"/>
              </a:lnSpc>
              <a:spcBef>
                <a:spcPts val="0"/>
              </a:spcBef>
              <a:spcAft>
                <a:spcPts val="0"/>
              </a:spcAft>
              <a:buSzPts val="1200"/>
              <a:buChar char="●"/>
              <a:defRPr sz="1600"/>
            </a:lvl7pPr>
            <a:lvl8pPr indent="-304800" lvl="7" marL="3657600" algn="l">
              <a:lnSpc>
                <a:spcPct val="115000"/>
              </a:lnSpc>
              <a:spcBef>
                <a:spcPts val="0"/>
              </a:spcBef>
              <a:spcAft>
                <a:spcPts val="0"/>
              </a:spcAft>
              <a:buSzPts val="1200"/>
              <a:buChar char="○"/>
              <a:defRPr sz="1600"/>
            </a:lvl8pPr>
            <a:lvl9pPr indent="-304800" lvl="8" marL="4114800" algn="l">
              <a:lnSpc>
                <a:spcPct val="115000"/>
              </a:lnSpc>
              <a:spcBef>
                <a:spcPts val="0"/>
              </a:spcBef>
              <a:spcAft>
                <a:spcPts val="0"/>
              </a:spcAft>
              <a:buSzPts val="1200"/>
              <a:buChar char="■"/>
              <a:defRPr sz="1600"/>
            </a:lvl9pPr>
          </a:lstStyle>
          <a:p/>
        </p:txBody>
      </p:sp>
      <p:sp>
        <p:nvSpPr>
          <p:cNvPr id="119" name="Google Shape;119;p6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Garamond"/>
              <a:buNone/>
              <a:defRPr sz="1333">
                <a:solidFill>
                  <a:schemeClr val="dk2"/>
                </a:solidFill>
                <a:latin typeface="Garamond"/>
                <a:ea typeface="Garamond"/>
                <a:cs typeface="Garamond"/>
                <a:sym typeface="Garamond"/>
              </a:defRPr>
            </a:lvl1pPr>
            <a:lvl2pPr indent="0" lvl="1" marL="0" algn="r">
              <a:buClr>
                <a:schemeClr val="dk2"/>
              </a:buClr>
              <a:buSzPts val="1333"/>
              <a:buFont typeface="Garamond"/>
              <a:buNone/>
              <a:defRPr sz="1333">
                <a:solidFill>
                  <a:schemeClr val="dk2"/>
                </a:solidFill>
                <a:latin typeface="Garamond"/>
                <a:ea typeface="Garamond"/>
                <a:cs typeface="Garamond"/>
                <a:sym typeface="Garamond"/>
              </a:defRPr>
            </a:lvl2pPr>
            <a:lvl3pPr indent="0" lvl="2" marL="0" algn="r">
              <a:buClr>
                <a:schemeClr val="dk2"/>
              </a:buClr>
              <a:buSzPts val="1333"/>
              <a:buFont typeface="Garamond"/>
              <a:buNone/>
              <a:defRPr sz="1333">
                <a:solidFill>
                  <a:schemeClr val="dk2"/>
                </a:solidFill>
                <a:latin typeface="Garamond"/>
                <a:ea typeface="Garamond"/>
                <a:cs typeface="Garamond"/>
                <a:sym typeface="Garamond"/>
              </a:defRPr>
            </a:lvl3pPr>
            <a:lvl4pPr indent="0" lvl="3" marL="0" algn="r">
              <a:buClr>
                <a:schemeClr val="dk2"/>
              </a:buClr>
              <a:buSzPts val="1333"/>
              <a:buFont typeface="Garamond"/>
              <a:buNone/>
              <a:defRPr sz="1333">
                <a:solidFill>
                  <a:schemeClr val="dk2"/>
                </a:solidFill>
                <a:latin typeface="Garamond"/>
                <a:ea typeface="Garamond"/>
                <a:cs typeface="Garamond"/>
                <a:sym typeface="Garamond"/>
              </a:defRPr>
            </a:lvl4pPr>
            <a:lvl5pPr indent="0" lvl="4" marL="0" algn="r">
              <a:buClr>
                <a:schemeClr val="dk2"/>
              </a:buClr>
              <a:buSzPts val="1333"/>
              <a:buFont typeface="Garamond"/>
              <a:buNone/>
              <a:defRPr sz="1333">
                <a:solidFill>
                  <a:schemeClr val="dk2"/>
                </a:solidFill>
                <a:latin typeface="Garamond"/>
                <a:ea typeface="Garamond"/>
                <a:cs typeface="Garamond"/>
                <a:sym typeface="Garamond"/>
              </a:defRPr>
            </a:lvl5pPr>
            <a:lvl6pPr indent="0" lvl="5" marL="0" algn="r">
              <a:buClr>
                <a:schemeClr val="dk2"/>
              </a:buClr>
              <a:buSzPts val="1333"/>
              <a:buFont typeface="Garamond"/>
              <a:buNone/>
              <a:defRPr sz="1333">
                <a:solidFill>
                  <a:schemeClr val="dk2"/>
                </a:solidFill>
                <a:latin typeface="Garamond"/>
                <a:ea typeface="Garamond"/>
                <a:cs typeface="Garamond"/>
                <a:sym typeface="Garamond"/>
              </a:defRPr>
            </a:lvl6pPr>
            <a:lvl7pPr indent="0" lvl="6" marL="0" algn="r">
              <a:buClr>
                <a:schemeClr val="dk2"/>
              </a:buClr>
              <a:buSzPts val="1333"/>
              <a:buFont typeface="Garamond"/>
              <a:buNone/>
              <a:defRPr sz="1333">
                <a:solidFill>
                  <a:schemeClr val="dk2"/>
                </a:solidFill>
                <a:latin typeface="Garamond"/>
                <a:ea typeface="Garamond"/>
                <a:cs typeface="Garamond"/>
                <a:sym typeface="Garamond"/>
              </a:defRPr>
            </a:lvl7pPr>
            <a:lvl8pPr indent="0" lvl="7" marL="0" algn="r">
              <a:buClr>
                <a:schemeClr val="dk2"/>
              </a:buClr>
              <a:buSzPts val="1333"/>
              <a:buFont typeface="Garamond"/>
              <a:buNone/>
              <a:defRPr sz="1333">
                <a:solidFill>
                  <a:schemeClr val="dk2"/>
                </a:solidFill>
                <a:latin typeface="Garamond"/>
                <a:ea typeface="Garamond"/>
                <a:cs typeface="Garamond"/>
                <a:sym typeface="Garamond"/>
              </a:defRPr>
            </a:lvl8pPr>
            <a:lvl9pPr indent="0" lvl="8" marL="0" algn="r">
              <a:buClr>
                <a:schemeClr val="dk2"/>
              </a:buClr>
              <a:buSzPts val="1333"/>
              <a:buFont typeface="Garamond"/>
              <a:buNone/>
              <a:defRPr sz="1333">
                <a:solidFill>
                  <a:schemeClr val="dk2"/>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20" name="Shape 120"/>
        <p:cNvGrpSpPr/>
        <p:nvPr/>
      </p:nvGrpSpPr>
      <p:grpSpPr>
        <a:xfrm>
          <a:off x="0" y="0"/>
          <a:ext cx="0" cy="0"/>
          <a:chOff x="0" y="0"/>
          <a:chExt cx="0" cy="0"/>
        </a:xfrm>
      </p:grpSpPr>
      <p:sp>
        <p:nvSpPr>
          <p:cNvPr id="121" name="Google Shape;121;p68"/>
          <p:cNvSpPr txBox="1"/>
          <p:nvPr>
            <p:ph type="title"/>
          </p:nvPr>
        </p:nvSpPr>
        <p:spPr>
          <a:xfrm>
            <a:off x="653667" y="600200"/>
            <a:ext cx="8490400" cy="54544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p:txBody>
      </p:sp>
      <p:sp>
        <p:nvSpPr>
          <p:cNvPr id="122" name="Google Shape;122;p6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Garamond"/>
              <a:buNone/>
              <a:defRPr sz="1333">
                <a:solidFill>
                  <a:schemeClr val="dk2"/>
                </a:solidFill>
                <a:latin typeface="Garamond"/>
                <a:ea typeface="Garamond"/>
                <a:cs typeface="Garamond"/>
                <a:sym typeface="Garamond"/>
              </a:defRPr>
            </a:lvl1pPr>
            <a:lvl2pPr indent="0" lvl="1" marL="0" algn="r">
              <a:buClr>
                <a:schemeClr val="dk2"/>
              </a:buClr>
              <a:buSzPts val="1333"/>
              <a:buFont typeface="Garamond"/>
              <a:buNone/>
              <a:defRPr sz="1333">
                <a:solidFill>
                  <a:schemeClr val="dk2"/>
                </a:solidFill>
                <a:latin typeface="Garamond"/>
                <a:ea typeface="Garamond"/>
                <a:cs typeface="Garamond"/>
                <a:sym typeface="Garamond"/>
              </a:defRPr>
            </a:lvl2pPr>
            <a:lvl3pPr indent="0" lvl="2" marL="0" algn="r">
              <a:buClr>
                <a:schemeClr val="dk2"/>
              </a:buClr>
              <a:buSzPts val="1333"/>
              <a:buFont typeface="Garamond"/>
              <a:buNone/>
              <a:defRPr sz="1333">
                <a:solidFill>
                  <a:schemeClr val="dk2"/>
                </a:solidFill>
                <a:latin typeface="Garamond"/>
                <a:ea typeface="Garamond"/>
                <a:cs typeface="Garamond"/>
                <a:sym typeface="Garamond"/>
              </a:defRPr>
            </a:lvl3pPr>
            <a:lvl4pPr indent="0" lvl="3" marL="0" algn="r">
              <a:buClr>
                <a:schemeClr val="dk2"/>
              </a:buClr>
              <a:buSzPts val="1333"/>
              <a:buFont typeface="Garamond"/>
              <a:buNone/>
              <a:defRPr sz="1333">
                <a:solidFill>
                  <a:schemeClr val="dk2"/>
                </a:solidFill>
                <a:latin typeface="Garamond"/>
                <a:ea typeface="Garamond"/>
                <a:cs typeface="Garamond"/>
                <a:sym typeface="Garamond"/>
              </a:defRPr>
            </a:lvl4pPr>
            <a:lvl5pPr indent="0" lvl="4" marL="0" algn="r">
              <a:buClr>
                <a:schemeClr val="dk2"/>
              </a:buClr>
              <a:buSzPts val="1333"/>
              <a:buFont typeface="Garamond"/>
              <a:buNone/>
              <a:defRPr sz="1333">
                <a:solidFill>
                  <a:schemeClr val="dk2"/>
                </a:solidFill>
                <a:latin typeface="Garamond"/>
                <a:ea typeface="Garamond"/>
                <a:cs typeface="Garamond"/>
                <a:sym typeface="Garamond"/>
              </a:defRPr>
            </a:lvl5pPr>
            <a:lvl6pPr indent="0" lvl="5" marL="0" algn="r">
              <a:buClr>
                <a:schemeClr val="dk2"/>
              </a:buClr>
              <a:buSzPts val="1333"/>
              <a:buFont typeface="Garamond"/>
              <a:buNone/>
              <a:defRPr sz="1333">
                <a:solidFill>
                  <a:schemeClr val="dk2"/>
                </a:solidFill>
                <a:latin typeface="Garamond"/>
                <a:ea typeface="Garamond"/>
                <a:cs typeface="Garamond"/>
                <a:sym typeface="Garamond"/>
              </a:defRPr>
            </a:lvl6pPr>
            <a:lvl7pPr indent="0" lvl="6" marL="0" algn="r">
              <a:buClr>
                <a:schemeClr val="dk2"/>
              </a:buClr>
              <a:buSzPts val="1333"/>
              <a:buFont typeface="Garamond"/>
              <a:buNone/>
              <a:defRPr sz="1333">
                <a:solidFill>
                  <a:schemeClr val="dk2"/>
                </a:solidFill>
                <a:latin typeface="Garamond"/>
                <a:ea typeface="Garamond"/>
                <a:cs typeface="Garamond"/>
                <a:sym typeface="Garamond"/>
              </a:defRPr>
            </a:lvl7pPr>
            <a:lvl8pPr indent="0" lvl="7" marL="0" algn="r">
              <a:buClr>
                <a:schemeClr val="dk2"/>
              </a:buClr>
              <a:buSzPts val="1333"/>
              <a:buFont typeface="Garamond"/>
              <a:buNone/>
              <a:defRPr sz="1333">
                <a:solidFill>
                  <a:schemeClr val="dk2"/>
                </a:solidFill>
                <a:latin typeface="Garamond"/>
                <a:ea typeface="Garamond"/>
                <a:cs typeface="Garamond"/>
                <a:sym typeface="Garamond"/>
              </a:defRPr>
            </a:lvl8pPr>
            <a:lvl9pPr indent="0" lvl="8" marL="0" algn="r">
              <a:buClr>
                <a:schemeClr val="dk2"/>
              </a:buClr>
              <a:buSzPts val="1333"/>
              <a:buFont typeface="Garamond"/>
              <a:buNone/>
              <a:defRPr sz="1333">
                <a:solidFill>
                  <a:schemeClr val="dk2"/>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Content" type="obj">
  <p:cSld name="OBJECT">
    <p:spTree>
      <p:nvGrpSpPr>
        <p:cNvPr id="19" name="Shape 19"/>
        <p:cNvGrpSpPr/>
        <p:nvPr/>
      </p:nvGrpSpPr>
      <p:grpSpPr>
        <a:xfrm>
          <a:off x="0" y="0"/>
          <a:ext cx="0" cy="0"/>
          <a:chOff x="0" y="0"/>
          <a:chExt cx="0" cy="0"/>
        </a:xfrm>
      </p:grpSpPr>
      <p:sp>
        <p:nvSpPr>
          <p:cNvPr id="20" name="Google Shape;20;p50"/>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accent1"/>
              </a:buClr>
              <a:buSzPts val="3400"/>
              <a:buFont typeface="Arial"/>
              <a:buNone/>
              <a:defRPr b="1" i="0" sz="4533" u="none" cap="none" strike="noStrike">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21" name="Google Shape;21;p50"/>
          <p:cNvSpPr txBox="1"/>
          <p:nvPr>
            <p:ph idx="1" type="body"/>
          </p:nvPr>
        </p:nvSpPr>
        <p:spPr>
          <a:xfrm>
            <a:off x="609600" y="1600201"/>
            <a:ext cx="10972800" cy="45260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907"/>
              </a:spcBef>
              <a:spcAft>
                <a:spcPts val="0"/>
              </a:spcAft>
              <a:buClr>
                <a:schemeClr val="accent1"/>
              </a:buClr>
              <a:buSzPts val="2312"/>
              <a:buFont typeface="Arial"/>
              <a:buNone/>
              <a:defRPr b="0" i="0" sz="4533" u="none" cap="none" strike="noStrike">
                <a:solidFill>
                  <a:schemeClr val="dk1"/>
                </a:solidFill>
                <a:latin typeface="Arial"/>
                <a:ea typeface="Arial"/>
                <a:cs typeface="Arial"/>
                <a:sym typeface="Arial"/>
              </a:defRPr>
            </a:lvl1pPr>
            <a:lvl2pPr indent="-228600" lvl="1" marL="914400" marR="0" algn="l">
              <a:lnSpc>
                <a:spcPct val="100000"/>
              </a:lnSpc>
              <a:spcBef>
                <a:spcPts val="693"/>
              </a:spcBef>
              <a:spcAft>
                <a:spcPts val="0"/>
              </a:spcAft>
              <a:buClr>
                <a:schemeClr val="accent1"/>
              </a:buClr>
              <a:buSzPts val="1768"/>
              <a:buFont typeface="Arial"/>
              <a:buNone/>
              <a:defRPr b="0" i="0" sz="3467" u="none" cap="none" strike="noStrike">
                <a:solidFill>
                  <a:schemeClr val="dk1"/>
                </a:solidFill>
                <a:latin typeface="Arial"/>
                <a:ea typeface="Arial"/>
                <a:cs typeface="Arial"/>
                <a:sym typeface="Arial"/>
              </a:defRPr>
            </a:lvl2pPr>
            <a:lvl3pPr indent="-228600" lvl="2" marL="1371600" marR="0" algn="l">
              <a:lnSpc>
                <a:spcPct val="100000"/>
              </a:lnSpc>
              <a:spcBef>
                <a:spcPts val="560"/>
              </a:spcBef>
              <a:spcAft>
                <a:spcPts val="0"/>
              </a:spcAft>
              <a:buClr>
                <a:schemeClr val="accent1"/>
              </a:buClr>
              <a:buSzPts val="1428"/>
              <a:buFont typeface="Arial"/>
              <a:buNone/>
              <a:defRPr b="0" i="0" sz="2800" u="none" cap="none" strike="noStrike">
                <a:solidFill>
                  <a:schemeClr val="dk1"/>
                </a:solidFill>
                <a:latin typeface="Arial"/>
                <a:ea typeface="Arial"/>
                <a:cs typeface="Arial"/>
                <a:sym typeface="Arial"/>
              </a:defRPr>
            </a:lvl3pPr>
            <a:lvl4pPr indent="-228600" lvl="3" marL="1828800" marR="0" algn="l">
              <a:lnSpc>
                <a:spcPct val="100000"/>
              </a:lnSpc>
              <a:spcBef>
                <a:spcPts val="427"/>
              </a:spcBef>
              <a:spcAft>
                <a:spcPts val="0"/>
              </a:spcAft>
              <a:buClr>
                <a:schemeClr val="accent1"/>
              </a:buClr>
              <a:buSzPts val="1088"/>
              <a:buFont typeface="Arial"/>
              <a:buNone/>
              <a:defRPr b="0" i="0" sz="2133" u="none" cap="none" strike="noStrike">
                <a:solidFill>
                  <a:schemeClr val="dk1"/>
                </a:solidFill>
                <a:latin typeface="Arial"/>
                <a:ea typeface="Arial"/>
                <a:cs typeface="Arial"/>
                <a:sym typeface="Arial"/>
              </a:defRPr>
            </a:lvl4pPr>
            <a:lvl5pPr indent="-228600" lvl="4" marL="2286000" marR="0" algn="l">
              <a:lnSpc>
                <a:spcPct val="100000"/>
              </a:lnSpc>
              <a:spcBef>
                <a:spcPts val="347"/>
              </a:spcBef>
              <a:spcAft>
                <a:spcPts val="0"/>
              </a:spcAft>
              <a:buClr>
                <a:schemeClr val="accent1"/>
              </a:buClr>
              <a:buSzPts val="884"/>
              <a:buFont typeface="Arial"/>
              <a:buNone/>
              <a:defRPr b="0" i="0" sz="1733" u="none" cap="none" strike="noStrike">
                <a:solidFill>
                  <a:schemeClr val="dk1"/>
                </a:solidFill>
                <a:latin typeface="Arial"/>
                <a:ea typeface="Arial"/>
                <a:cs typeface="Arial"/>
                <a:sym typeface="Arial"/>
              </a:defRPr>
            </a:lvl5pPr>
            <a:lvl6pPr indent="-355600" lvl="5" marL="27432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6pPr>
            <a:lvl7pPr indent="-355600" lvl="6" marL="32004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7pPr>
            <a:lvl8pPr indent="-355600" lvl="7" marL="36576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8pPr>
            <a:lvl9pPr indent="-355600" lvl="8" marL="41148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9pPr>
          </a:lstStyle>
          <a:p/>
        </p:txBody>
      </p:sp>
      <p:cxnSp>
        <p:nvCxnSpPr>
          <p:cNvPr id="22" name="Google Shape;22;p50"/>
          <p:cNvCxnSpPr/>
          <p:nvPr/>
        </p:nvCxnSpPr>
        <p:spPr>
          <a:xfrm>
            <a:off x="609600" y="1447800"/>
            <a:ext cx="10972800" cy="0"/>
          </a:xfrm>
          <a:prstGeom prst="straightConnector1">
            <a:avLst/>
          </a:prstGeom>
          <a:noFill/>
          <a:ln cap="flat" cmpd="sng" w="25400">
            <a:solidFill>
              <a:srgbClr val="C7CCCC"/>
            </a:solidFill>
            <a:prstDash val="solid"/>
            <a:round/>
            <a:headEnd len="sm" w="sm" type="none"/>
            <a:tailEnd len="sm" w="sm" type="none"/>
          </a:ln>
        </p:spPr>
      </p:cxnSp>
      <p:sp>
        <p:nvSpPr>
          <p:cNvPr id="23" name="Google Shape;23;p50"/>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1pPr>
            <a:lvl2pPr indent="0" lvl="1"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2pPr>
            <a:lvl3pPr indent="0" lvl="2"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3pPr>
            <a:lvl4pPr indent="0" lvl="3"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4pPr>
            <a:lvl5pPr indent="0" lvl="4"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5pPr>
            <a:lvl6pPr indent="0" lvl="5"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6pPr>
            <a:lvl7pPr indent="0" lvl="6"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7pPr>
            <a:lvl8pPr indent="0" lvl="7"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8pPr>
            <a:lvl9pPr indent="0" lvl="8"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600"/>
          </a:p>
        </p:txBody>
      </p:sp>
      <p:cxnSp>
        <p:nvCxnSpPr>
          <p:cNvPr id="24" name="Google Shape;24;p50"/>
          <p:cNvCxnSpPr/>
          <p:nvPr/>
        </p:nvCxnSpPr>
        <p:spPr>
          <a:xfrm>
            <a:off x="609600" y="6248400"/>
            <a:ext cx="10972800" cy="0"/>
          </a:xfrm>
          <a:prstGeom prst="straightConnector1">
            <a:avLst/>
          </a:prstGeom>
          <a:noFill/>
          <a:ln cap="flat" cmpd="sng" w="25400">
            <a:solidFill>
              <a:srgbClr val="C7CCCC"/>
            </a:solidFill>
            <a:prstDash val="solid"/>
            <a:round/>
            <a:headEnd len="sm" w="sm" type="none"/>
            <a:tailEnd len="sm" w="sm" type="none"/>
          </a:ln>
        </p:spPr>
      </p:cxnSp>
      <p:pic>
        <p:nvPicPr>
          <p:cNvPr descr="UMD_primary_mark.png" id="25" name="Google Shape;25;p50"/>
          <p:cNvPicPr preferRelativeResize="0"/>
          <p:nvPr/>
        </p:nvPicPr>
        <p:blipFill rotWithShape="1">
          <a:blip r:embed="rId2">
            <a:alphaModFix/>
          </a:blip>
          <a:srcRect b="0" l="0" r="0" t="0"/>
          <a:stretch/>
        </p:blipFill>
        <p:spPr>
          <a:xfrm>
            <a:off x="635431" y="6274872"/>
            <a:ext cx="2032000" cy="568960"/>
          </a:xfrm>
          <a:prstGeom prst="rect">
            <a:avLst/>
          </a:prstGeom>
          <a:noFill/>
          <a:ln>
            <a:noFill/>
          </a:ln>
        </p:spPr>
      </p:pic>
      <p:pic>
        <p:nvPicPr>
          <p:cNvPr descr="FearlessIdeas-01.png" id="26" name="Google Shape;26;p50"/>
          <p:cNvPicPr preferRelativeResize="0"/>
          <p:nvPr/>
        </p:nvPicPr>
        <p:blipFill rotWithShape="1">
          <a:blip r:embed="rId3">
            <a:alphaModFix/>
          </a:blip>
          <a:srcRect b="0" l="0" r="0" t="0"/>
          <a:stretch/>
        </p:blipFill>
        <p:spPr>
          <a:xfrm>
            <a:off x="4775200" y="6400799"/>
            <a:ext cx="2590800" cy="37169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23" name="Shape 123"/>
        <p:cNvGrpSpPr/>
        <p:nvPr/>
      </p:nvGrpSpPr>
      <p:grpSpPr>
        <a:xfrm>
          <a:off x="0" y="0"/>
          <a:ext cx="0" cy="0"/>
          <a:chOff x="0" y="0"/>
          <a:chExt cx="0" cy="0"/>
        </a:xfrm>
      </p:grpSpPr>
      <p:sp>
        <p:nvSpPr>
          <p:cNvPr id="124" name="Google Shape;124;p6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Garamond"/>
              <a:buNone/>
            </a:pPr>
            <a:r>
              <a:t/>
            </a:r>
            <a:endParaRPr sz="2400">
              <a:solidFill>
                <a:schemeClr val="dk1"/>
              </a:solidFill>
              <a:latin typeface="Garamond"/>
              <a:ea typeface="Garamond"/>
              <a:cs typeface="Garamond"/>
              <a:sym typeface="Garamond"/>
            </a:endParaRPr>
          </a:p>
        </p:txBody>
      </p:sp>
      <p:sp>
        <p:nvSpPr>
          <p:cNvPr id="125" name="Google Shape;125;p69"/>
          <p:cNvSpPr txBox="1"/>
          <p:nvPr>
            <p:ph type="title"/>
          </p:nvPr>
        </p:nvSpPr>
        <p:spPr>
          <a:xfrm>
            <a:off x="354000" y="1644233"/>
            <a:ext cx="5393600" cy="1976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p:txBody>
      </p:sp>
      <p:sp>
        <p:nvSpPr>
          <p:cNvPr id="126" name="Google Shape;126;p69"/>
          <p:cNvSpPr txBox="1"/>
          <p:nvPr>
            <p:ph idx="1" type="subTitle"/>
          </p:nvPr>
        </p:nvSpPr>
        <p:spPr>
          <a:xfrm>
            <a:off x="354000" y="3737433"/>
            <a:ext cx="5393600" cy="1646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127" name="Google Shape;127;p69"/>
          <p:cNvSpPr txBox="1"/>
          <p:nvPr>
            <p:ph idx="2" type="body"/>
          </p:nvPr>
        </p:nvSpPr>
        <p:spPr>
          <a:xfrm>
            <a:off x="6586000" y="965433"/>
            <a:ext cx="5116000" cy="49268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8" name="Google Shape;128;p6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Garamond"/>
              <a:buNone/>
              <a:defRPr sz="1333">
                <a:solidFill>
                  <a:schemeClr val="dk2"/>
                </a:solidFill>
                <a:latin typeface="Garamond"/>
                <a:ea typeface="Garamond"/>
                <a:cs typeface="Garamond"/>
                <a:sym typeface="Garamond"/>
              </a:defRPr>
            </a:lvl1pPr>
            <a:lvl2pPr indent="0" lvl="1" marL="0" algn="r">
              <a:buClr>
                <a:schemeClr val="dk2"/>
              </a:buClr>
              <a:buSzPts val="1333"/>
              <a:buFont typeface="Garamond"/>
              <a:buNone/>
              <a:defRPr sz="1333">
                <a:solidFill>
                  <a:schemeClr val="dk2"/>
                </a:solidFill>
                <a:latin typeface="Garamond"/>
                <a:ea typeface="Garamond"/>
                <a:cs typeface="Garamond"/>
                <a:sym typeface="Garamond"/>
              </a:defRPr>
            </a:lvl2pPr>
            <a:lvl3pPr indent="0" lvl="2" marL="0" algn="r">
              <a:buClr>
                <a:schemeClr val="dk2"/>
              </a:buClr>
              <a:buSzPts val="1333"/>
              <a:buFont typeface="Garamond"/>
              <a:buNone/>
              <a:defRPr sz="1333">
                <a:solidFill>
                  <a:schemeClr val="dk2"/>
                </a:solidFill>
                <a:latin typeface="Garamond"/>
                <a:ea typeface="Garamond"/>
                <a:cs typeface="Garamond"/>
                <a:sym typeface="Garamond"/>
              </a:defRPr>
            </a:lvl3pPr>
            <a:lvl4pPr indent="0" lvl="3" marL="0" algn="r">
              <a:buClr>
                <a:schemeClr val="dk2"/>
              </a:buClr>
              <a:buSzPts val="1333"/>
              <a:buFont typeface="Garamond"/>
              <a:buNone/>
              <a:defRPr sz="1333">
                <a:solidFill>
                  <a:schemeClr val="dk2"/>
                </a:solidFill>
                <a:latin typeface="Garamond"/>
                <a:ea typeface="Garamond"/>
                <a:cs typeface="Garamond"/>
                <a:sym typeface="Garamond"/>
              </a:defRPr>
            </a:lvl4pPr>
            <a:lvl5pPr indent="0" lvl="4" marL="0" algn="r">
              <a:buClr>
                <a:schemeClr val="dk2"/>
              </a:buClr>
              <a:buSzPts val="1333"/>
              <a:buFont typeface="Garamond"/>
              <a:buNone/>
              <a:defRPr sz="1333">
                <a:solidFill>
                  <a:schemeClr val="dk2"/>
                </a:solidFill>
                <a:latin typeface="Garamond"/>
                <a:ea typeface="Garamond"/>
                <a:cs typeface="Garamond"/>
                <a:sym typeface="Garamond"/>
              </a:defRPr>
            </a:lvl5pPr>
            <a:lvl6pPr indent="0" lvl="5" marL="0" algn="r">
              <a:buClr>
                <a:schemeClr val="dk2"/>
              </a:buClr>
              <a:buSzPts val="1333"/>
              <a:buFont typeface="Garamond"/>
              <a:buNone/>
              <a:defRPr sz="1333">
                <a:solidFill>
                  <a:schemeClr val="dk2"/>
                </a:solidFill>
                <a:latin typeface="Garamond"/>
                <a:ea typeface="Garamond"/>
                <a:cs typeface="Garamond"/>
                <a:sym typeface="Garamond"/>
              </a:defRPr>
            </a:lvl6pPr>
            <a:lvl7pPr indent="0" lvl="6" marL="0" algn="r">
              <a:buClr>
                <a:schemeClr val="dk2"/>
              </a:buClr>
              <a:buSzPts val="1333"/>
              <a:buFont typeface="Garamond"/>
              <a:buNone/>
              <a:defRPr sz="1333">
                <a:solidFill>
                  <a:schemeClr val="dk2"/>
                </a:solidFill>
                <a:latin typeface="Garamond"/>
                <a:ea typeface="Garamond"/>
                <a:cs typeface="Garamond"/>
                <a:sym typeface="Garamond"/>
              </a:defRPr>
            </a:lvl7pPr>
            <a:lvl8pPr indent="0" lvl="7" marL="0" algn="r">
              <a:buClr>
                <a:schemeClr val="dk2"/>
              </a:buClr>
              <a:buSzPts val="1333"/>
              <a:buFont typeface="Garamond"/>
              <a:buNone/>
              <a:defRPr sz="1333">
                <a:solidFill>
                  <a:schemeClr val="dk2"/>
                </a:solidFill>
                <a:latin typeface="Garamond"/>
                <a:ea typeface="Garamond"/>
                <a:cs typeface="Garamond"/>
                <a:sym typeface="Garamond"/>
              </a:defRPr>
            </a:lvl8pPr>
            <a:lvl9pPr indent="0" lvl="8" marL="0" algn="r">
              <a:buClr>
                <a:schemeClr val="dk2"/>
              </a:buClr>
              <a:buSzPts val="1333"/>
              <a:buFont typeface="Garamond"/>
              <a:buNone/>
              <a:defRPr sz="1333">
                <a:solidFill>
                  <a:schemeClr val="dk2"/>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29" name="Shape 129"/>
        <p:cNvGrpSpPr/>
        <p:nvPr/>
      </p:nvGrpSpPr>
      <p:grpSpPr>
        <a:xfrm>
          <a:off x="0" y="0"/>
          <a:ext cx="0" cy="0"/>
          <a:chOff x="0" y="0"/>
          <a:chExt cx="0" cy="0"/>
        </a:xfrm>
      </p:grpSpPr>
      <p:sp>
        <p:nvSpPr>
          <p:cNvPr id="130" name="Google Shape;130;p70"/>
          <p:cNvSpPr txBox="1"/>
          <p:nvPr>
            <p:ph idx="1" type="body"/>
          </p:nvPr>
        </p:nvSpPr>
        <p:spPr>
          <a:xfrm>
            <a:off x="415600" y="5640767"/>
            <a:ext cx="7998400" cy="806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1" name="Google Shape;131;p7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Garamond"/>
              <a:buNone/>
              <a:defRPr sz="1333">
                <a:solidFill>
                  <a:schemeClr val="dk2"/>
                </a:solidFill>
                <a:latin typeface="Garamond"/>
                <a:ea typeface="Garamond"/>
                <a:cs typeface="Garamond"/>
                <a:sym typeface="Garamond"/>
              </a:defRPr>
            </a:lvl1pPr>
            <a:lvl2pPr indent="0" lvl="1" marL="0" algn="r">
              <a:buClr>
                <a:schemeClr val="dk2"/>
              </a:buClr>
              <a:buSzPts val="1333"/>
              <a:buFont typeface="Garamond"/>
              <a:buNone/>
              <a:defRPr sz="1333">
                <a:solidFill>
                  <a:schemeClr val="dk2"/>
                </a:solidFill>
                <a:latin typeface="Garamond"/>
                <a:ea typeface="Garamond"/>
                <a:cs typeface="Garamond"/>
                <a:sym typeface="Garamond"/>
              </a:defRPr>
            </a:lvl2pPr>
            <a:lvl3pPr indent="0" lvl="2" marL="0" algn="r">
              <a:buClr>
                <a:schemeClr val="dk2"/>
              </a:buClr>
              <a:buSzPts val="1333"/>
              <a:buFont typeface="Garamond"/>
              <a:buNone/>
              <a:defRPr sz="1333">
                <a:solidFill>
                  <a:schemeClr val="dk2"/>
                </a:solidFill>
                <a:latin typeface="Garamond"/>
                <a:ea typeface="Garamond"/>
                <a:cs typeface="Garamond"/>
                <a:sym typeface="Garamond"/>
              </a:defRPr>
            </a:lvl3pPr>
            <a:lvl4pPr indent="0" lvl="3" marL="0" algn="r">
              <a:buClr>
                <a:schemeClr val="dk2"/>
              </a:buClr>
              <a:buSzPts val="1333"/>
              <a:buFont typeface="Garamond"/>
              <a:buNone/>
              <a:defRPr sz="1333">
                <a:solidFill>
                  <a:schemeClr val="dk2"/>
                </a:solidFill>
                <a:latin typeface="Garamond"/>
                <a:ea typeface="Garamond"/>
                <a:cs typeface="Garamond"/>
                <a:sym typeface="Garamond"/>
              </a:defRPr>
            </a:lvl4pPr>
            <a:lvl5pPr indent="0" lvl="4" marL="0" algn="r">
              <a:buClr>
                <a:schemeClr val="dk2"/>
              </a:buClr>
              <a:buSzPts val="1333"/>
              <a:buFont typeface="Garamond"/>
              <a:buNone/>
              <a:defRPr sz="1333">
                <a:solidFill>
                  <a:schemeClr val="dk2"/>
                </a:solidFill>
                <a:latin typeface="Garamond"/>
                <a:ea typeface="Garamond"/>
                <a:cs typeface="Garamond"/>
                <a:sym typeface="Garamond"/>
              </a:defRPr>
            </a:lvl5pPr>
            <a:lvl6pPr indent="0" lvl="5" marL="0" algn="r">
              <a:buClr>
                <a:schemeClr val="dk2"/>
              </a:buClr>
              <a:buSzPts val="1333"/>
              <a:buFont typeface="Garamond"/>
              <a:buNone/>
              <a:defRPr sz="1333">
                <a:solidFill>
                  <a:schemeClr val="dk2"/>
                </a:solidFill>
                <a:latin typeface="Garamond"/>
                <a:ea typeface="Garamond"/>
                <a:cs typeface="Garamond"/>
                <a:sym typeface="Garamond"/>
              </a:defRPr>
            </a:lvl6pPr>
            <a:lvl7pPr indent="0" lvl="6" marL="0" algn="r">
              <a:buClr>
                <a:schemeClr val="dk2"/>
              </a:buClr>
              <a:buSzPts val="1333"/>
              <a:buFont typeface="Garamond"/>
              <a:buNone/>
              <a:defRPr sz="1333">
                <a:solidFill>
                  <a:schemeClr val="dk2"/>
                </a:solidFill>
                <a:latin typeface="Garamond"/>
                <a:ea typeface="Garamond"/>
                <a:cs typeface="Garamond"/>
                <a:sym typeface="Garamond"/>
              </a:defRPr>
            </a:lvl7pPr>
            <a:lvl8pPr indent="0" lvl="7" marL="0" algn="r">
              <a:buClr>
                <a:schemeClr val="dk2"/>
              </a:buClr>
              <a:buSzPts val="1333"/>
              <a:buFont typeface="Garamond"/>
              <a:buNone/>
              <a:defRPr sz="1333">
                <a:solidFill>
                  <a:schemeClr val="dk2"/>
                </a:solidFill>
                <a:latin typeface="Garamond"/>
                <a:ea typeface="Garamond"/>
                <a:cs typeface="Garamond"/>
                <a:sym typeface="Garamond"/>
              </a:defRPr>
            </a:lvl8pPr>
            <a:lvl9pPr indent="0" lvl="8" marL="0" algn="r">
              <a:buClr>
                <a:schemeClr val="dk2"/>
              </a:buClr>
              <a:buSzPts val="1333"/>
              <a:buFont typeface="Garamond"/>
              <a:buNone/>
              <a:defRPr sz="1333">
                <a:solidFill>
                  <a:schemeClr val="dk2"/>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32" name="Shape 132"/>
        <p:cNvGrpSpPr/>
        <p:nvPr/>
      </p:nvGrpSpPr>
      <p:grpSpPr>
        <a:xfrm>
          <a:off x="0" y="0"/>
          <a:ext cx="0" cy="0"/>
          <a:chOff x="0" y="0"/>
          <a:chExt cx="0" cy="0"/>
        </a:xfrm>
      </p:grpSpPr>
      <p:sp>
        <p:nvSpPr>
          <p:cNvPr id="133" name="Google Shape;133;p71"/>
          <p:cNvSpPr txBox="1"/>
          <p:nvPr>
            <p:ph type="title"/>
          </p:nvPr>
        </p:nvSpPr>
        <p:spPr>
          <a:xfrm>
            <a:off x="415600" y="1474833"/>
            <a:ext cx="11360800" cy="26180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p:txBody>
      </p:sp>
      <p:sp>
        <p:nvSpPr>
          <p:cNvPr id="134" name="Google Shape;134;p71"/>
          <p:cNvSpPr txBox="1"/>
          <p:nvPr>
            <p:ph idx="1" type="body"/>
          </p:nvPr>
        </p:nvSpPr>
        <p:spPr>
          <a:xfrm>
            <a:off x="415600" y="4202967"/>
            <a:ext cx="11360800" cy="17344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35" name="Google Shape;135;p7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Garamond"/>
              <a:buNone/>
              <a:defRPr sz="1333">
                <a:solidFill>
                  <a:schemeClr val="dk2"/>
                </a:solidFill>
                <a:latin typeface="Garamond"/>
                <a:ea typeface="Garamond"/>
                <a:cs typeface="Garamond"/>
                <a:sym typeface="Garamond"/>
              </a:defRPr>
            </a:lvl1pPr>
            <a:lvl2pPr indent="0" lvl="1" marL="0" algn="r">
              <a:buClr>
                <a:schemeClr val="dk2"/>
              </a:buClr>
              <a:buSzPts val="1333"/>
              <a:buFont typeface="Garamond"/>
              <a:buNone/>
              <a:defRPr sz="1333">
                <a:solidFill>
                  <a:schemeClr val="dk2"/>
                </a:solidFill>
                <a:latin typeface="Garamond"/>
                <a:ea typeface="Garamond"/>
                <a:cs typeface="Garamond"/>
                <a:sym typeface="Garamond"/>
              </a:defRPr>
            </a:lvl2pPr>
            <a:lvl3pPr indent="0" lvl="2" marL="0" algn="r">
              <a:buClr>
                <a:schemeClr val="dk2"/>
              </a:buClr>
              <a:buSzPts val="1333"/>
              <a:buFont typeface="Garamond"/>
              <a:buNone/>
              <a:defRPr sz="1333">
                <a:solidFill>
                  <a:schemeClr val="dk2"/>
                </a:solidFill>
                <a:latin typeface="Garamond"/>
                <a:ea typeface="Garamond"/>
                <a:cs typeface="Garamond"/>
                <a:sym typeface="Garamond"/>
              </a:defRPr>
            </a:lvl3pPr>
            <a:lvl4pPr indent="0" lvl="3" marL="0" algn="r">
              <a:buClr>
                <a:schemeClr val="dk2"/>
              </a:buClr>
              <a:buSzPts val="1333"/>
              <a:buFont typeface="Garamond"/>
              <a:buNone/>
              <a:defRPr sz="1333">
                <a:solidFill>
                  <a:schemeClr val="dk2"/>
                </a:solidFill>
                <a:latin typeface="Garamond"/>
                <a:ea typeface="Garamond"/>
                <a:cs typeface="Garamond"/>
                <a:sym typeface="Garamond"/>
              </a:defRPr>
            </a:lvl4pPr>
            <a:lvl5pPr indent="0" lvl="4" marL="0" algn="r">
              <a:buClr>
                <a:schemeClr val="dk2"/>
              </a:buClr>
              <a:buSzPts val="1333"/>
              <a:buFont typeface="Garamond"/>
              <a:buNone/>
              <a:defRPr sz="1333">
                <a:solidFill>
                  <a:schemeClr val="dk2"/>
                </a:solidFill>
                <a:latin typeface="Garamond"/>
                <a:ea typeface="Garamond"/>
                <a:cs typeface="Garamond"/>
                <a:sym typeface="Garamond"/>
              </a:defRPr>
            </a:lvl5pPr>
            <a:lvl6pPr indent="0" lvl="5" marL="0" algn="r">
              <a:buClr>
                <a:schemeClr val="dk2"/>
              </a:buClr>
              <a:buSzPts val="1333"/>
              <a:buFont typeface="Garamond"/>
              <a:buNone/>
              <a:defRPr sz="1333">
                <a:solidFill>
                  <a:schemeClr val="dk2"/>
                </a:solidFill>
                <a:latin typeface="Garamond"/>
                <a:ea typeface="Garamond"/>
                <a:cs typeface="Garamond"/>
                <a:sym typeface="Garamond"/>
              </a:defRPr>
            </a:lvl6pPr>
            <a:lvl7pPr indent="0" lvl="6" marL="0" algn="r">
              <a:buClr>
                <a:schemeClr val="dk2"/>
              </a:buClr>
              <a:buSzPts val="1333"/>
              <a:buFont typeface="Garamond"/>
              <a:buNone/>
              <a:defRPr sz="1333">
                <a:solidFill>
                  <a:schemeClr val="dk2"/>
                </a:solidFill>
                <a:latin typeface="Garamond"/>
                <a:ea typeface="Garamond"/>
                <a:cs typeface="Garamond"/>
                <a:sym typeface="Garamond"/>
              </a:defRPr>
            </a:lvl7pPr>
            <a:lvl8pPr indent="0" lvl="7" marL="0" algn="r">
              <a:buClr>
                <a:schemeClr val="dk2"/>
              </a:buClr>
              <a:buSzPts val="1333"/>
              <a:buFont typeface="Garamond"/>
              <a:buNone/>
              <a:defRPr sz="1333">
                <a:solidFill>
                  <a:schemeClr val="dk2"/>
                </a:solidFill>
                <a:latin typeface="Garamond"/>
                <a:ea typeface="Garamond"/>
                <a:cs typeface="Garamond"/>
                <a:sym typeface="Garamond"/>
              </a:defRPr>
            </a:lvl8pPr>
            <a:lvl9pPr indent="0" lvl="8" marL="0" algn="r">
              <a:buClr>
                <a:schemeClr val="dk2"/>
              </a:buClr>
              <a:buSzPts val="1333"/>
              <a:buFont typeface="Garamond"/>
              <a:buNone/>
              <a:defRPr sz="1333">
                <a:solidFill>
                  <a:schemeClr val="dk2"/>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6" name="Shape 136"/>
        <p:cNvGrpSpPr/>
        <p:nvPr/>
      </p:nvGrpSpPr>
      <p:grpSpPr>
        <a:xfrm>
          <a:off x="0" y="0"/>
          <a:ext cx="0" cy="0"/>
          <a:chOff x="0" y="0"/>
          <a:chExt cx="0" cy="0"/>
        </a:xfrm>
      </p:grpSpPr>
      <p:sp>
        <p:nvSpPr>
          <p:cNvPr id="137" name="Google Shape;137;p7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Garamond"/>
              <a:buNone/>
              <a:defRPr sz="1333">
                <a:solidFill>
                  <a:schemeClr val="dk2"/>
                </a:solidFill>
                <a:latin typeface="Garamond"/>
                <a:ea typeface="Garamond"/>
                <a:cs typeface="Garamond"/>
                <a:sym typeface="Garamond"/>
              </a:defRPr>
            </a:lvl1pPr>
            <a:lvl2pPr indent="0" lvl="1" marL="0" algn="r">
              <a:buClr>
                <a:schemeClr val="dk2"/>
              </a:buClr>
              <a:buSzPts val="1333"/>
              <a:buFont typeface="Garamond"/>
              <a:buNone/>
              <a:defRPr sz="1333">
                <a:solidFill>
                  <a:schemeClr val="dk2"/>
                </a:solidFill>
                <a:latin typeface="Garamond"/>
                <a:ea typeface="Garamond"/>
                <a:cs typeface="Garamond"/>
                <a:sym typeface="Garamond"/>
              </a:defRPr>
            </a:lvl2pPr>
            <a:lvl3pPr indent="0" lvl="2" marL="0" algn="r">
              <a:buClr>
                <a:schemeClr val="dk2"/>
              </a:buClr>
              <a:buSzPts val="1333"/>
              <a:buFont typeface="Garamond"/>
              <a:buNone/>
              <a:defRPr sz="1333">
                <a:solidFill>
                  <a:schemeClr val="dk2"/>
                </a:solidFill>
                <a:latin typeface="Garamond"/>
                <a:ea typeface="Garamond"/>
                <a:cs typeface="Garamond"/>
                <a:sym typeface="Garamond"/>
              </a:defRPr>
            </a:lvl3pPr>
            <a:lvl4pPr indent="0" lvl="3" marL="0" algn="r">
              <a:buClr>
                <a:schemeClr val="dk2"/>
              </a:buClr>
              <a:buSzPts val="1333"/>
              <a:buFont typeface="Garamond"/>
              <a:buNone/>
              <a:defRPr sz="1333">
                <a:solidFill>
                  <a:schemeClr val="dk2"/>
                </a:solidFill>
                <a:latin typeface="Garamond"/>
                <a:ea typeface="Garamond"/>
                <a:cs typeface="Garamond"/>
                <a:sym typeface="Garamond"/>
              </a:defRPr>
            </a:lvl4pPr>
            <a:lvl5pPr indent="0" lvl="4" marL="0" algn="r">
              <a:buClr>
                <a:schemeClr val="dk2"/>
              </a:buClr>
              <a:buSzPts val="1333"/>
              <a:buFont typeface="Garamond"/>
              <a:buNone/>
              <a:defRPr sz="1333">
                <a:solidFill>
                  <a:schemeClr val="dk2"/>
                </a:solidFill>
                <a:latin typeface="Garamond"/>
                <a:ea typeface="Garamond"/>
                <a:cs typeface="Garamond"/>
                <a:sym typeface="Garamond"/>
              </a:defRPr>
            </a:lvl5pPr>
            <a:lvl6pPr indent="0" lvl="5" marL="0" algn="r">
              <a:buClr>
                <a:schemeClr val="dk2"/>
              </a:buClr>
              <a:buSzPts val="1333"/>
              <a:buFont typeface="Garamond"/>
              <a:buNone/>
              <a:defRPr sz="1333">
                <a:solidFill>
                  <a:schemeClr val="dk2"/>
                </a:solidFill>
                <a:latin typeface="Garamond"/>
                <a:ea typeface="Garamond"/>
                <a:cs typeface="Garamond"/>
                <a:sym typeface="Garamond"/>
              </a:defRPr>
            </a:lvl6pPr>
            <a:lvl7pPr indent="0" lvl="6" marL="0" algn="r">
              <a:buClr>
                <a:schemeClr val="dk2"/>
              </a:buClr>
              <a:buSzPts val="1333"/>
              <a:buFont typeface="Garamond"/>
              <a:buNone/>
              <a:defRPr sz="1333">
                <a:solidFill>
                  <a:schemeClr val="dk2"/>
                </a:solidFill>
                <a:latin typeface="Garamond"/>
                <a:ea typeface="Garamond"/>
                <a:cs typeface="Garamond"/>
                <a:sym typeface="Garamond"/>
              </a:defRPr>
            </a:lvl7pPr>
            <a:lvl8pPr indent="0" lvl="7" marL="0" algn="r">
              <a:buClr>
                <a:schemeClr val="dk2"/>
              </a:buClr>
              <a:buSzPts val="1333"/>
              <a:buFont typeface="Garamond"/>
              <a:buNone/>
              <a:defRPr sz="1333">
                <a:solidFill>
                  <a:schemeClr val="dk2"/>
                </a:solidFill>
                <a:latin typeface="Garamond"/>
                <a:ea typeface="Garamond"/>
                <a:cs typeface="Garamond"/>
                <a:sym typeface="Garamond"/>
              </a:defRPr>
            </a:lvl8pPr>
            <a:lvl9pPr indent="0" lvl="8" marL="0" algn="r">
              <a:buClr>
                <a:schemeClr val="dk2"/>
              </a:buClr>
              <a:buSzPts val="1333"/>
              <a:buFont typeface="Garamond"/>
              <a:buNone/>
              <a:defRPr sz="1333">
                <a:solidFill>
                  <a:schemeClr val="dk2"/>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bg>
      <p:bgPr>
        <a:blipFill>
          <a:blip r:embed="rId2">
            <a:alphaModFix/>
          </a:blip>
          <a:stretch>
            <a:fillRect/>
          </a:stretch>
        </a:blipFill>
      </p:bgPr>
    </p:bg>
    <p:spTree>
      <p:nvGrpSpPr>
        <p:cNvPr id="138" name="Shape 138"/>
        <p:cNvGrpSpPr/>
        <p:nvPr/>
      </p:nvGrpSpPr>
      <p:grpSpPr>
        <a:xfrm>
          <a:off x="0" y="0"/>
          <a:ext cx="0" cy="0"/>
          <a:chOff x="0" y="0"/>
          <a:chExt cx="0" cy="0"/>
        </a:xfrm>
      </p:grpSpPr>
      <p:sp>
        <p:nvSpPr>
          <p:cNvPr id="139" name="Google Shape;139;p73"/>
          <p:cNvSpPr txBox="1"/>
          <p:nvPr>
            <p:ph type="ctrTitle"/>
          </p:nvPr>
        </p:nvSpPr>
        <p:spPr>
          <a:xfrm>
            <a:off x="2266913" y="2655800"/>
            <a:ext cx="7743200" cy="15464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5800"/>
              <a:buNone/>
              <a:defRPr b="1" sz="7733"/>
            </a:lvl1pPr>
            <a:lvl2pPr lvl="1" algn="l">
              <a:lnSpc>
                <a:spcPct val="100000"/>
              </a:lnSpc>
              <a:spcBef>
                <a:spcPts val="0"/>
              </a:spcBef>
              <a:spcAft>
                <a:spcPts val="0"/>
              </a:spcAft>
              <a:buSzPts val="5800"/>
              <a:buNone/>
              <a:defRPr b="1" sz="7733"/>
            </a:lvl2pPr>
            <a:lvl3pPr lvl="2" algn="l">
              <a:lnSpc>
                <a:spcPct val="100000"/>
              </a:lnSpc>
              <a:spcBef>
                <a:spcPts val="0"/>
              </a:spcBef>
              <a:spcAft>
                <a:spcPts val="0"/>
              </a:spcAft>
              <a:buSzPts val="5800"/>
              <a:buNone/>
              <a:defRPr b="1" sz="7733"/>
            </a:lvl3pPr>
            <a:lvl4pPr lvl="3" algn="l">
              <a:lnSpc>
                <a:spcPct val="100000"/>
              </a:lnSpc>
              <a:spcBef>
                <a:spcPts val="0"/>
              </a:spcBef>
              <a:spcAft>
                <a:spcPts val="0"/>
              </a:spcAft>
              <a:buSzPts val="5800"/>
              <a:buNone/>
              <a:defRPr b="1" sz="7733"/>
            </a:lvl4pPr>
            <a:lvl5pPr lvl="4" algn="l">
              <a:lnSpc>
                <a:spcPct val="100000"/>
              </a:lnSpc>
              <a:spcBef>
                <a:spcPts val="0"/>
              </a:spcBef>
              <a:spcAft>
                <a:spcPts val="0"/>
              </a:spcAft>
              <a:buSzPts val="5800"/>
              <a:buNone/>
              <a:defRPr b="1" sz="7733"/>
            </a:lvl5pPr>
            <a:lvl6pPr lvl="5" algn="l">
              <a:lnSpc>
                <a:spcPct val="100000"/>
              </a:lnSpc>
              <a:spcBef>
                <a:spcPts val="0"/>
              </a:spcBef>
              <a:spcAft>
                <a:spcPts val="0"/>
              </a:spcAft>
              <a:buSzPts val="5800"/>
              <a:buNone/>
              <a:defRPr b="1" sz="7733"/>
            </a:lvl6pPr>
            <a:lvl7pPr lvl="6" algn="l">
              <a:lnSpc>
                <a:spcPct val="100000"/>
              </a:lnSpc>
              <a:spcBef>
                <a:spcPts val="0"/>
              </a:spcBef>
              <a:spcAft>
                <a:spcPts val="0"/>
              </a:spcAft>
              <a:buSzPts val="5800"/>
              <a:buNone/>
              <a:defRPr b="1" sz="7733"/>
            </a:lvl7pPr>
            <a:lvl8pPr lvl="7" algn="l">
              <a:lnSpc>
                <a:spcPct val="100000"/>
              </a:lnSpc>
              <a:spcBef>
                <a:spcPts val="0"/>
              </a:spcBef>
              <a:spcAft>
                <a:spcPts val="0"/>
              </a:spcAft>
              <a:buSzPts val="5800"/>
              <a:buNone/>
              <a:defRPr b="1" sz="7733"/>
            </a:lvl8pPr>
            <a:lvl9pPr lvl="8" algn="l">
              <a:lnSpc>
                <a:spcPct val="100000"/>
              </a:lnSpc>
              <a:spcBef>
                <a:spcPts val="0"/>
              </a:spcBef>
              <a:spcAft>
                <a:spcPts val="0"/>
              </a:spcAft>
              <a:buSzPts val="5800"/>
              <a:buNone/>
              <a:defRPr b="1" sz="7733"/>
            </a:lvl9pPr>
          </a:lstStyle>
          <a:p/>
        </p:txBody>
      </p:sp>
      <p:sp>
        <p:nvSpPr>
          <p:cNvPr id="140" name="Google Shape;140;p73"/>
          <p:cNvSpPr/>
          <p:nvPr/>
        </p:nvSpPr>
        <p:spPr>
          <a:xfrm>
            <a:off x="9783375" y="6173432"/>
            <a:ext cx="128400" cy="128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Garamond"/>
              <a:buNone/>
            </a:pPr>
            <a:r>
              <a:t/>
            </a:r>
            <a:endParaRPr sz="2400">
              <a:solidFill>
                <a:schemeClr val="dk1"/>
              </a:solidFill>
              <a:latin typeface="Garamond"/>
              <a:ea typeface="Garamond"/>
              <a:cs typeface="Garamond"/>
              <a:sym typeface="Garamond"/>
            </a:endParaRPr>
          </a:p>
        </p:txBody>
      </p:sp>
      <p:sp>
        <p:nvSpPr>
          <p:cNvPr id="141" name="Google Shape;141;p73"/>
          <p:cNvSpPr/>
          <p:nvPr/>
        </p:nvSpPr>
        <p:spPr>
          <a:xfrm>
            <a:off x="10386991" y="5576535"/>
            <a:ext cx="128400" cy="128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Garamond"/>
              <a:buNone/>
            </a:pPr>
            <a:r>
              <a:t/>
            </a:r>
            <a:endParaRPr sz="2400">
              <a:solidFill>
                <a:schemeClr val="dk1"/>
              </a:solidFill>
              <a:latin typeface="Garamond"/>
              <a:ea typeface="Garamond"/>
              <a:cs typeface="Garamond"/>
              <a:sym typeface="Garamond"/>
            </a:endParaRPr>
          </a:p>
        </p:txBody>
      </p:sp>
      <p:sp>
        <p:nvSpPr>
          <p:cNvPr id="142" name="Google Shape;142;p73"/>
          <p:cNvSpPr/>
          <p:nvPr/>
        </p:nvSpPr>
        <p:spPr>
          <a:xfrm>
            <a:off x="11857671" y="4444464"/>
            <a:ext cx="76800" cy="768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Garamond"/>
              <a:buNone/>
            </a:pPr>
            <a:r>
              <a:t/>
            </a:r>
            <a:endParaRPr sz="2400">
              <a:solidFill>
                <a:schemeClr val="dk1"/>
              </a:solidFill>
              <a:latin typeface="Garamond"/>
              <a:ea typeface="Garamond"/>
              <a:cs typeface="Garamond"/>
              <a:sym typeface="Garamond"/>
            </a:endParaRPr>
          </a:p>
        </p:txBody>
      </p:sp>
      <p:sp>
        <p:nvSpPr>
          <p:cNvPr id="143" name="Google Shape;143;p73"/>
          <p:cNvSpPr/>
          <p:nvPr/>
        </p:nvSpPr>
        <p:spPr>
          <a:xfrm>
            <a:off x="11695069" y="6565033"/>
            <a:ext cx="128400" cy="128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Garamond"/>
              <a:buNone/>
            </a:pPr>
            <a:r>
              <a:t/>
            </a:r>
            <a:endParaRPr sz="2400">
              <a:solidFill>
                <a:schemeClr val="dk1"/>
              </a:solidFill>
              <a:latin typeface="Garamond"/>
              <a:ea typeface="Garamond"/>
              <a:cs typeface="Garamond"/>
              <a:sym typeface="Garamond"/>
            </a:endParaRPr>
          </a:p>
        </p:txBody>
      </p:sp>
      <p:sp>
        <p:nvSpPr>
          <p:cNvPr id="144" name="Google Shape;144;p73"/>
          <p:cNvSpPr/>
          <p:nvPr/>
        </p:nvSpPr>
        <p:spPr>
          <a:xfrm>
            <a:off x="3181688" y="677512"/>
            <a:ext cx="128400" cy="128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Garamond"/>
              <a:buNone/>
            </a:pPr>
            <a:r>
              <a:t/>
            </a:r>
            <a:endParaRPr sz="2400">
              <a:solidFill>
                <a:schemeClr val="dk1"/>
              </a:solidFill>
              <a:latin typeface="Garamond"/>
              <a:ea typeface="Garamond"/>
              <a:cs typeface="Garamond"/>
              <a:sym typeface="Garamond"/>
            </a:endParaRPr>
          </a:p>
        </p:txBody>
      </p:sp>
      <p:sp>
        <p:nvSpPr>
          <p:cNvPr id="145" name="Google Shape;145;p73"/>
          <p:cNvSpPr/>
          <p:nvPr/>
        </p:nvSpPr>
        <p:spPr>
          <a:xfrm>
            <a:off x="639280" y="3605307"/>
            <a:ext cx="128400" cy="128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Garamond"/>
              <a:buNone/>
            </a:pPr>
            <a:r>
              <a:t/>
            </a:r>
            <a:endParaRPr sz="2400">
              <a:solidFill>
                <a:schemeClr val="dk1"/>
              </a:solidFill>
              <a:latin typeface="Garamond"/>
              <a:ea typeface="Garamond"/>
              <a:cs typeface="Garamond"/>
              <a:sym typeface="Garamond"/>
            </a:endParaRPr>
          </a:p>
        </p:txBody>
      </p:sp>
      <p:sp>
        <p:nvSpPr>
          <p:cNvPr id="146" name="Google Shape;146;p73"/>
          <p:cNvSpPr/>
          <p:nvPr/>
        </p:nvSpPr>
        <p:spPr>
          <a:xfrm>
            <a:off x="348720" y="857463"/>
            <a:ext cx="128400" cy="128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Garamond"/>
              <a:buNone/>
            </a:pPr>
            <a:r>
              <a:t/>
            </a:r>
            <a:endParaRPr sz="2400">
              <a:solidFill>
                <a:schemeClr val="dk1"/>
              </a:solidFill>
              <a:latin typeface="Garamond"/>
              <a:ea typeface="Garamond"/>
              <a:cs typeface="Garamond"/>
              <a:sym typeface="Garamond"/>
            </a:endParaRPr>
          </a:p>
        </p:txBody>
      </p:sp>
      <p:sp>
        <p:nvSpPr>
          <p:cNvPr id="147" name="Google Shape;147;p73"/>
          <p:cNvSpPr/>
          <p:nvPr/>
        </p:nvSpPr>
        <p:spPr>
          <a:xfrm>
            <a:off x="676313" y="1441151"/>
            <a:ext cx="256800" cy="256400"/>
          </a:xfrm>
          <a:prstGeom prst="ellipse">
            <a:avLst/>
          </a:prstGeom>
          <a:no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Garamond"/>
              <a:buNone/>
            </a:pPr>
            <a:r>
              <a:t/>
            </a:r>
            <a:endParaRPr sz="2400">
              <a:solidFill>
                <a:schemeClr val="dk1"/>
              </a:solidFill>
              <a:latin typeface="Garamond"/>
              <a:ea typeface="Garamond"/>
              <a:cs typeface="Garamond"/>
              <a:sym typeface="Garamond"/>
            </a:endParaRPr>
          </a:p>
        </p:txBody>
      </p:sp>
      <p:sp>
        <p:nvSpPr>
          <p:cNvPr id="148" name="Google Shape;148;p73"/>
          <p:cNvSpPr/>
          <p:nvPr/>
        </p:nvSpPr>
        <p:spPr>
          <a:xfrm>
            <a:off x="11085359" y="4833763"/>
            <a:ext cx="192400" cy="192000"/>
          </a:xfrm>
          <a:prstGeom prst="ellipse">
            <a:avLst/>
          </a:prstGeom>
          <a:no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Garamond"/>
              <a:buNone/>
            </a:pPr>
            <a:r>
              <a:t/>
            </a:r>
            <a:endParaRPr sz="2400">
              <a:solidFill>
                <a:schemeClr val="dk1"/>
              </a:solidFill>
              <a:latin typeface="Garamond"/>
              <a:ea typeface="Garamond"/>
              <a:cs typeface="Garamond"/>
              <a:sym typeface="Garamond"/>
            </a:endParaRPr>
          </a:p>
        </p:txBody>
      </p:sp>
      <p:sp>
        <p:nvSpPr>
          <p:cNvPr id="149" name="Google Shape;149;p73"/>
          <p:cNvSpPr/>
          <p:nvPr/>
        </p:nvSpPr>
        <p:spPr>
          <a:xfrm>
            <a:off x="11843811" y="5582348"/>
            <a:ext cx="192400" cy="192000"/>
          </a:xfrm>
          <a:prstGeom prst="ellipse">
            <a:avLst/>
          </a:prstGeom>
          <a:no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Garamond"/>
              <a:buNone/>
            </a:pPr>
            <a:r>
              <a:t/>
            </a:r>
            <a:endParaRPr sz="2400">
              <a:solidFill>
                <a:schemeClr val="dk1"/>
              </a:solidFill>
              <a:latin typeface="Garamond"/>
              <a:ea typeface="Garamond"/>
              <a:cs typeface="Garamond"/>
              <a:sym typeface="Garamond"/>
            </a:endParaRPr>
          </a:p>
        </p:txBody>
      </p:sp>
      <p:sp>
        <p:nvSpPr>
          <p:cNvPr id="150" name="Google Shape;150;p73"/>
          <p:cNvSpPr/>
          <p:nvPr/>
        </p:nvSpPr>
        <p:spPr>
          <a:xfrm>
            <a:off x="211084" y="2128745"/>
            <a:ext cx="76800" cy="768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Garamond"/>
              <a:buNone/>
            </a:pPr>
            <a:r>
              <a:t/>
            </a:r>
            <a:endParaRPr sz="2400">
              <a:solidFill>
                <a:schemeClr val="dk1"/>
              </a:solidFill>
              <a:latin typeface="Garamond"/>
              <a:ea typeface="Garamond"/>
              <a:cs typeface="Garamond"/>
              <a:sym typeface="Garamond"/>
            </a:endParaRPr>
          </a:p>
        </p:txBody>
      </p:sp>
      <p:sp>
        <p:nvSpPr>
          <p:cNvPr id="151" name="Google Shape;151;p73"/>
          <p:cNvSpPr/>
          <p:nvPr/>
        </p:nvSpPr>
        <p:spPr>
          <a:xfrm>
            <a:off x="1861977" y="301904"/>
            <a:ext cx="256800" cy="256400"/>
          </a:xfrm>
          <a:prstGeom prst="ellipse">
            <a:avLst/>
          </a:prstGeom>
          <a:no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Garamond"/>
              <a:buNone/>
            </a:pPr>
            <a:r>
              <a:t/>
            </a:r>
            <a:endParaRPr sz="2400">
              <a:solidFill>
                <a:schemeClr val="dk1"/>
              </a:solidFill>
              <a:latin typeface="Garamond"/>
              <a:ea typeface="Garamond"/>
              <a:cs typeface="Garamond"/>
              <a:sym typeface="Garamond"/>
            </a:endParaRPr>
          </a:p>
        </p:txBody>
      </p:sp>
      <p:sp>
        <p:nvSpPr>
          <p:cNvPr id="152" name="Google Shape;152;p73"/>
          <p:cNvSpPr/>
          <p:nvPr/>
        </p:nvSpPr>
        <p:spPr>
          <a:xfrm>
            <a:off x="823323" y="2667459"/>
            <a:ext cx="76800" cy="768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Garamond"/>
              <a:buNone/>
            </a:pPr>
            <a:r>
              <a:t/>
            </a:r>
            <a:endParaRPr sz="2400">
              <a:solidFill>
                <a:schemeClr val="dk1"/>
              </a:solidFill>
              <a:latin typeface="Garamond"/>
              <a:ea typeface="Garamond"/>
              <a:cs typeface="Garamond"/>
              <a:sym typeface="Garamond"/>
            </a:endParaRPr>
          </a:p>
        </p:txBody>
      </p:sp>
      <p:sp>
        <p:nvSpPr>
          <p:cNvPr id="153" name="Google Shape;153;p73"/>
          <p:cNvSpPr/>
          <p:nvPr/>
        </p:nvSpPr>
        <p:spPr>
          <a:xfrm>
            <a:off x="4567031" y="517173"/>
            <a:ext cx="76800" cy="768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Garamond"/>
              <a:buNone/>
            </a:pPr>
            <a:r>
              <a:t/>
            </a:r>
            <a:endParaRPr sz="2400">
              <a:solidFill>
                <a:schemeClr val="dk1"/>
              </a:solidFill>
              <a:latin typeface="Garamond"/>
              <a:ea typeface="Garamond"/>
              <a:cs typeface="Garamond"/>
              <a:sym typeface="Garamond"/>
            </a:endParaRPr>
          </a:p>
        </p:txBody>
      </p:sp>
      <p:sp>
        <p:nvSpPr>
          <p:cNvPr id="154" name="Google Shape;154;p73"/>
          <p:cNvSpPr/>
          <p:nvPr/>
        </p:nvSpPr>
        <p:spPr>
          <a:xfrm>
            <a:off x="10685372" y="6090061"/>
            <a:ext cx="256800" cy="256400"/>
          </a:xfrm>
          <a:prstGeom prst="ellipse">
            <a:avLst/>
          </a:prstGeom>
          <a:no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Garamond"/>
              <a:buNone/>
            </a:pPr>
            <a:r>
              <a:t/>
            </a:r>
            <a:endParaRPr sz="2400">
              <a:solidFill>
                <a:schemeClr val="dk1"/>
              </a:solidFill>
              <a:latin typeface="Garamond"/>
              <a:ea typeface="Garamond"/>
              <a:cs typeface="Garamond"/>
              <a:sym typeface="Garamo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53"/>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53"/>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0" name="Google Shape;30;p5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 + 3 columns">
    <p:spTree>
      <p:nvGrpSpPr>
        <p:cNvPr id="31" name="Shape 31"/>
        <p:cNvGrpSpPr/>
        <p:nvPr/>
      </p:nvGrpSpPr>
      <p:grpSpPr>
        <a:xfrm>
          <a:off x="0" y="0"/>
          <a:ext cx="0" cy="0"/>
          <a:chOff x="0" y="0"/>
          <a:chExt cx="0" cy="0"/>
        </a:xfrm>
      </p:grpSpPr>
      <p:sp>
        <p:nvSpPr>
          <p:cNvPr id="32" name="Google Shape;32;p54"/>
          <p:cNvSpPr txBox="1"/>
          <p:nvPr>
            <p:ph type="title"/>
          </p:nvPr>
        </p:nvSpPr>
        <p:spPr>
          <a:xfrm>
            <a:off x="1048200" y="410828"/>
            <a:ext cx="10095600" cy="936799"/>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700"/>
              <a:buNone/>
              <a:defRPr/>
            </a:lvl1pPr>
            <a:lvl2pPr lvl="1" algn="l">
              <a:lnSpc>
                <a:spcPct val="100000"/>
              </a:lnSpc>
              <a:spcBef>
                <a:spcPts val="0"/>
              </a:spcBef>
              <a:spcAft>
                <a:spcPts val="0"/>
              </a:spcAft>
              <a:buSzPts val="2700"/>
              <a:buNone/>
              <a:defRPr/>
            </a:lvl2pPr>
            <a:lvl3pPr lvl="2" algn="l">
              <a:lnSpc>
                <a:spcPct val="100000"/>
              </a:lnSpc>
              <a:spcBef>
                <a:spcPts val="0"/>
              </a:spcBef>
              <a:spcAft>
                <a:spcPts val="0"/>
              </a:spcAft>
              <a:buSzPts val="2700"/>
              <a:buNone/>
              <a:defRPr/>
            </a:lvl3pPr>
            <a:lvl4pPr lvl="3" algn="l">
              <a:lnSpc>
                <a:spcPct val="100000"/>
              </a:lnSpc>
              <a:spcBef>
                <a:spcPts val="0"/>
              </a:spcBef>
              <a:spcAft>
                <a:spcPts val="0"/>
              </a:spcAft>
              <a:buSzPts val="2700"/>
              <a:buNone/>
              <a:defRPr/>
            </a:lvl4pPr>
            <a:lvl5pPr lvl="4" algn="l">
              <a:lnSpc>
                <a:spcPct val="100000"/>
              </a:lnSpc>
              <a:spcBef>
                <a:spcPts val="0"/>
              </a:spcBef>
              <a:spcAft>
                <a:spcPts val="0"/>
              </a:spcAft>
              <a:buSzPts val="2700"/>
              <a:buNone/>
              <a:defRPr/>
            </a:lvl5pPr>
            <a:lvl6pPr lvl="5" algn="l">
              <a:lnSpc>
                <a:spcPct val="100000"/>
              </a:lnSpc>
              <a:spcBef>
                <a:spcPts val="0"/>
              </a:spcBef>
              <a:spcAft>
                <a:spcPts val="0"/>
              </a:spcAft>
              <a:buSzPts val="2700"/>
              <a:buNone/>
              <a:defRPr/>
            </a:lvl6pPr>
            <a:lvl7pPr lvl="6" algn="l">
              <a:lnSpc>
                <a:spcPct val="100000"/>
              </a:lnSpc>
              <a:spcBef>
                <a:spcPts val="0"/>
              </a:spcBef>
              <a:spcAft>
                <a:spcPts val="0"/>
              </a:spcAft>
              <a:buSzPts val="2700"/>
              <a:buNone/>
              <a:defRPr/>
            </a:lvl7pPr>
            <a:lvl8pPr lvl="7" algn="l">
              <a:lnSpc>
                <a:spcPct val="100000"/>
              </a:lnSpc>
              <a:spcBef>
                <a:spcPts val="0"/>
              </a:spcBef>
              <a:spcAft>
                <a:spcPts val="0"/>
              </a:spcAft>
              <a:buSzPts val="2700"/>
              <a:buNone/>
              <a:defRPr/>
            </a:lvl8pPr>
            <a:lvl9pPr lvl="8" algn="l">
              <a:lnSpc>
                <a:spcPct val="100000"/>
              </a:lnSpc>
              <a:spcBef>
                <a:spcPts val="0"/>
              </a:spcBef>
              <a:spcAft>
                <a:spcPts val="0"/>
              </a:spcAft>
              <a:buSzPts val="2700"/>
              <a:buNone/>
              <a:defRPr/>
            </a:lvl9pPr>
          </a:lstStyle>
          <a:p/>
        </p:txBody>
      </p:sp>
      <p:sp>
        <p:nvSpPr>
          <p:cNvPr id="33" name="Google Shape;33;p54"/>
          <p:cNvSpPr txBox="1"/>
          <p:nvPr>
            <p:ph idx="1" type="body"/>
          </p:nvPr>
        </p:nvSpPr>
        <p:spPr>
          <a:xfrm>
            <a:off x="1048200" y="1600199"/>
            <a:ext cx="3226400" cy="496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799"/>
              </a:spcBef>
              <a:spcAft>
                <a:spcPts val="0"/>
              </a:spcAft>
              <a:buSzPts val="1800"/>
              <a:buChar char="◎"/>
              <a:defRPr sz="2397"/>
            </a:lvl1pPr>
            <a:lvl2pPr indent="-342900" lvl="1" marL="914400" algn="l">
              <a:lnSpc>
                <a:spcPct val="100000"/>
              </a:lnSpc>
              <a:spcBef>
                <a:spcPts val="0"/>
              </a:spcBef>
              <a:spcAft>
                <a:spcPts val="0"/>
              </a:spcAft>
              <a:buSzPts val="1800"/>
              <a:buChar char="○"/>
              <a:defRPr sz="2397"/>
            </a:lvl2pPr>
            <a:lvl3pPr indent="-342900" lvl="2" marL="1371600" algn="l">
              <a:lnSpc>
                <a:spcPct val="100000"/>
              </a:lnSpc>
              <a:spcBef>
                <a:spcPts val="0"/>
              </a:spcBef>
              <a:spcAft>
                <a:spcPts val="0"/>
              </a:spcAft>
              <a:buSzPts val="1800"/>
              <a:buChar char="◉"/>
              <a:defRPr sz="2397"/>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4" name="Google Shape;34;p54"/>
          <p:cNvSpPr txBox="1"/>
          <p:nvPr>
            <p:ph idx="2" type="body"/>
          </p:nvPr>
        </p:nvSpPr>
        <p:spPr>
          <a:xfrm>
            <a:off x="4439989" y="1600199"/>
            <a:ext cx="3226400" cy="496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799"/>
              </a:spcBef>
              <a:spcAft>
                <a:spcPts val="0"/>
              </a:spcAft>
              <a:buSzPts val="1800"/>
              <a:buChar char="◎"/>
              <a:defRPr sz="2397"/>
            </a:lvl1pPr>
            <a:lvl2pPr indent="-342900" lvl="1" marL="914400" algn="l">
              <a:lnSpc>
                <a:spcPct val="100000"/>
              </a:lnSpc>
              <a:spcBef>
                <a:spcPts val="0"/>
              </a:spcBef>
              <a:spcAft>
                <a:spcPts val="0"/>
              </a:spcAft>
              <a:buSzPts val="1800"/>
              <a:buChar char="○"/>
              <a:defRPr sz="2397"/>
            </a:lvl2pPr>
            <a:lvl3pPr indent="-342900" lvl="2" marL="1371600" algn="l">
              <a:lnSpc>
                <a:spcPct val="100000"/>
              </a:lnSpc>
              <a:spcBef>
                <a:spcPts val="0"/>
              </a:spcBef>
              <a:spcAft>
                <a:spcPts val="0"/>
              </a:spcAft>
              <a:buSzPts val="1800"/>
              <a:buChar char="◉"/>
              <a:defRPr sz="2397"/>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5" name="Google Shape;35;p54"/>
          <p:cNvSpPr txBox="1"/>
          <p:nvPr>
            <p:ph idx="3" type="body"/>
          </p:nvPr>
        </p:nvSpPr>
        <p:spPr>
          <a:xfrm>
            <a:off x="7831779" y="1600199"/>
            <a:ext cx="3226400" cy="496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799"/>
              </a:spcBef>
              <a:spcAft>
                <a:spcPts val="0"/>
              </a:spcAft>
              <a:buSzPts val="1800"/>
              <a:buChar char="◎"/>
              <a:defRPr sz="2397"/>
            </a:lvl1pPr>
            <a:lvl2pPr indent="-342900" lvl="1" marL="914400" algn="l">
              <a:lnSpc>
                <a:spcPct val="100000"/>
              </a:lnSpc>
              <a:spcBef>
                <a:spcPts val="0"/>
              </a:spcBef>
              <a:spcAft>
                <a:spcPts val="0"/>
              </a:spcAft>
              <a:buSzPts val="1800"/>
              <a:buChar char="○"/>
              <a:defRPr sz="2397"/>
            </a:lvl2pPr>
            <a:lvl3pPr indent="-342900" lvl="2" marL="1371600" algn="l">
              <a:lnSpc>
                <a:spcPct val="100000"/>
              </a:lnSpc>
              <a:spcBef>
                <a:spcPts val="0"/>
              </a:spcBef>
              <a:spcAft>
                <a:spcPts val="0"/>
              </a:spcAft>
              <a:buSzPts val="1800"/>
              <a:buChar char="◉"/>
              <a:defRPr sz="2397"/>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6" name="Google Shape;36;p54"/>
          <p:cNvSpPr txBox="1"/>
          <p:nvPr>
            <p:ph idx="12" type="sldNum"/>
          </p:nvPr>
        </p:nvSpPr>
        <p:spPr>
          <a:xfrm>
            <a:off x="11205845" y="6333135"/>
            <a:ext cx="731600" cy="5248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1pPr>
            <a:lvl2pPr indent="0" lvl="1" marL="0" marR="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2pPr>
            <a:lvl3pPr indent="0" lvl="2" marL="0" marR="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3pPr>
            <a:lvl4pPr indent="0" lvl="3" marL="0" marR="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4pPr>
            <a:lvl5pPr indent="0" lvl="4" marL="0" marR="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5pPr>
            <a:lvl6pPr indent="0" lvl="5" marL="0" marR="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6pPr>
            <a:lvl7pPr indent="0" lvl="6" marL="0" marR="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7pPr>
            <a:lvl8pPr indent="0" lvl="7" marL="0" marR="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8pPr>
            <a:lvl9pPr indent="0" lvl="8" marL="0" marR="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 name="Shape 37"/>
        <p:cNvGrpSpPr/>
        <p:nvPr/>
      </p:nvGrpSpPr>
      <p:grpSpPr>
        <a:xfrm>
          <a:off x="0" y="0"/>
          <a:ext cx="0" cy="0"/>
          <a:chOff x="0" y="0"/>
          <a:chExt cx="0" cy="0"/>
        </a:xfrm>
      </p:grpSpPr>
      <p:sp>
        <p:nvSpPr>
          <p:cNvPr id="38" name="Google Shape;38;p55"/>
          <p:cNvSpPr txBox="1"/>
          <p:nvPr>
            <p:ph type="title"/>
          </p:nvPr>
        </p:nvSpPr>
        <p:spPr>
          <a:xfrm>
            <a:off x="2389717" y="4800600"/>
            <a:ext cx="7315200" cy="5668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accent1"/>
              </a:buClr>
              <a:buSzPts val="2000"/>
              <a:buFont typeface="Arial"/>
              <a:buNone/>
              <a:defRPr b="1" i="0" sz="2667" u="none" cap="none" strike="noStrike">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39" name="Google Shape;39;p55"/>
          <p:cNvSpPr/>
          <p:nvPr>
            <p:ph idx="2" type="pic"/>
          </p:nvPr>
        </p:nvSpPr>
        <p:spPr>
          <a:xfrm>
            <a:off x="2389717" y="612775"/>
            <a:ext cx="7315200" cy="4114800"/>
          </a:xfrm>
          <a:prstGeom prst="rect">
            <a:avLst/>
          </a:prstGeom>
          <a:noFill/>
          <a:ln>
            <a:noFill/>
          </a:ln>
        </p:spPr>
      </p:sp>
      <p:sp>
        <p:nvSpPr>
          <p:cNvPr id="40" name="Google Shape;40;p55"/>
          <p:cNvSpPr txBox="1"/>
          <p:nvPr>
            <p:ph idx="1" type="body"/>
          </p:nvPr>
        </p:nvSpPr>
        <p:spPr>
          <a:xfrm>
            <a:off x="2389717" y="5367337"/>
            <a:ext cx="7315200" cy="8048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373"/>
              </a:spcBef>
              <a:spcAft>
                <a:spcPts val="0"/>
              </a:spcAft>
              <a:buClr>
                <a:schemeClr val="accent1"/>
              </a:buClr>
              <a:buSzPts val="952"/>
              <a:buFont typeface="Arial"/>
              <a:buNone/>
              <a:defRPr b="0" i="0" sz="1867" u="none" cap="none" strike="noStrike">
                <a:solidFill>
                  <a:schemeClr val="dk1"/>
                </a:solidFill>
                <a:latin typeface="Arial"/>
                <a:ea typeface="Arial"/>
                <a:cs typeface="Arial"/>
                <a:sym typeface="Arial"/>
              </a:defRPr>
            </a:lvl1pPr>
            <a:lvl2pPr indent="-228600" lvl="1" marL="914400" marR="0" algn="l">
              <a:lnSpc>
                <a:spcPct val="100000"/>
              </a:lnSpc>
              <a:spcBef>
                <a:spcPts val="320"/>
              </a:spcBef>
              <a:spcAft>
                <a:spcPts val="0"/>
              </a:spcAft>
              <a:buClr>
                <a:schemeClr val="accent1"/>
              </a:buClr>
              <a:buSzPts val="816"/>
              <a:buFont typeface="Arial"/>
              <a:buNone/>
              <a:defRPr b="0" i="0" sz="1600" u="none" cap="none" strike="noStrike">
                <a:solidFill>
                  <a:schemeClr val="dk1"/>
                </a:solidFill>
                <a:latin typeface="Arial"/>
                <a:ea typeface="Arial"/>
                <a:cs typeface="Arial"/>
                <a:sym typeface="Arial"/>
              </a:defRPr>
            </a:lvl2pPr>
            <a:lvl3pPr indent="-228600" lvl="2" marL="1371600" marR="0" algn="l">
              <a:lnSpc>
                <a:spcPct val="100000"/>
              </a:lnSpc>
              <a:spcBef>
                <a:spcPts val="267"/>
              </a:spcBef>
              <a:spcAft>
                <a:spcPts val="0"/>
              </a:spcAft>
              <a:buClr>
                <a:schemeClr val="accent1"/>
              </a:buClr>
              <a:buSzPts val="680"/>
              <a:buFont typeface="Arial"/>
              <a:buNone/>
              <a:defRPr b="0" i="0" sz="1333" u="none" cap="none" strike="noStrike">
                <a:solidFill>
                  <a:schemeClr val="dk1"/>
                </a:solidFill>
                <a:latin typeface="Arial"/>
                <a:ea typeface="Arial"/>
                <a:cs typeface="Arial"/>
                <a:sym typeface="Arial"/>
              </a:defRPr>
            </a:lvl3pPr>
            <a:lvl4pPr indent="-228600" lvl="3" marL="1828800" marR="0" algn="l">
              <a:lnSpc>
                <a:spcPct val="100000"/>
              </a:lnSpc>
              <a:spcBef>
                <a:spcPts val="240"/>
              </a:spcBef>
              <a:spcAft>
                <a:spcPts val="0"/>
              </a:spcAft>
              <a:buClr>
                <a:schemeClr val="accent1"/>
              </a:buClr>
              <a:buSzPts val="612"/>
              <a:buFont typeface="Arial"/>
              <a:buNone/>
              <a:defRPr b="0" i="0" sz="1200" u="none" cap="none" strike="noStrike">
                <a:solidFill>
                  <a:schemeClr val="dk1"/>
                </a:solidFill>
                <a:latin typeface="Arial"/>
                <a:ea typeface="Arial"/>
                <a:cs typeface="Arial"/>
                <a:sym typeface="Arial"/>
              </a:defRPr>
            </a:lvl4pPr>
            <a:lvl5pPr indent="-228600" lvl="4" marL="2286000" marR="0" algn="l">
              <a:lnSpc>
                <a:spcPct val="100000"/>
              </a:lnSpc>
              <a:spcBef>
                <a:spcPts val="240"/>
              </a:spcBef>
              <a:spcAft>
                <a:spcPts val="0"/>
              </a:spcAft>
              <a:buClr>
                <a:schemeClr val="accent1"/>
              </a:buClr>
              <a:buSzPts val="612"/>
              <a:buFont typeface="Arial"/>
              <a:buNone/>
              <a:defRPr b="0" i="0" sz="1200" u="none" cap="none" strike="noStrike">
                <a:solidFill>
                  <a:schemeClr val="dk1"/>
                </a:solidFill>
                <a:latin typeface="Arial"/>
                <a:ea typeface="Arial"/>
                <a:cs typeface="Arial"/>
                <a:sym typeface="Arial"/>
              </a:defRPr>
            </a:lvl5pPr>
            <a:lvl6pPr indent="-228600" lvl="5" marL="2743200" marR="0" algn="l">
              <a:lnSpc>
                <a:spcPct val="100000"/>
              </a:lnSpc>
              <a:spcBef>
                <a:spcPts val="240"/>
              </a:spcBef>
              <a:spcAft>
                <a:spcPts val="0"/>
              </a:spcAft>
              <a:buClr>
                <a:schemeClr val="dk1"/>
              </a:buClr>
              <a:buSzPts val="900"/>
              <a:buFont typeface="Arial"/>
              <a:buNone/>
              <a:defRPr b="0" i="0" sz="1200" u="none" cap="none" strike="noStrike">
                <a:solidFill>
                  <a:schemeClr val="dk1"/>
                </a:solidFill>
                <a:latin typeface="Arial"/>
                <a:ea typeface="Arial"/>
                <a:cs typeface="Arial"/>
                <a:sym typeface="Arial"/>
              </a:defRPr>
            </a:lvl6pPr>
            <a:lvl7pPr indent="-228600" lvl="6" marL="3200400" marR="0" algn="l">
              <a:lnSpc>
                <a:spcPct val="100000"/>
              </a:lnSpc>
              <a:spcBef>
                <a:spcPts val="240"/>
              </a:spcBef>
              <a:spcAft>
                <a:spcPts val="0"/>
              </a:spcAft>
              <a:buClr>
                <a:schemeClr val="dk1"/>
              </a:buClr>
              <a:buSzPts val="900"/>
              <a:buFont typeface="Arial"/>
              <a:buNone/>
              <a:defRPr b="0" i="0" sz="1200" u="none" cap="none" strike="noStrike">
                <a:solidFill>
                  <a:schemeClr val="dk1"/>
                </a:solidFill>
                <a:latin typeface="Arial"/>
                <a:ea typeface="Arial"/>
                <a:cs typeface="Arial"/>
                <a:sym typeface="Arial"/>
              </a:defRPr>
            </a:lvl7pPr>
            <a:lvl8pPr indent="-228600" lvl="7" marL="3657600" marR="0" algn="l">
              <a:lnSpc>
                <a:spcPct val="100000"/>
              </a:lnSpc>
              <a:spcBef>
                <a:spcPts val="240"/>
              </a:spcBef>
              <a:spcAft>
                <a:spcPts val="0"/>
              </a:spcAft>
              <a:buClr>
                <a:schemeClr val="dk1"/>
              </a:buClr>
              <a:buSzPts val="900"/>
              <a:buFont typeface="Arial"/>
              <a:buNone/>
              <a:defRPr b="0" i="0" sz="1200" u="none" cap="none" strike="noStrike">
                <a:solidFill>
                  <a:schemeClr val="dk1"/>
                </a:solidFill>
                <a:latin typeface="Arial"/>
                <a:ea typeface="Arial"/>
                <a:cs typeface="Arial"/>
                <a:sym typeface="Arial"/>
              </a:defRPr>
            </a:lvl8pPr>
            <a:lvl9pPr indent="-228600" lvl="8" marL="4114800" marR="0" algn="l">
              <a:lnSpc>
                <a:spcPct val="100000"/>
              </a:lnSpc>
              <a:spcBef>
                <a:spcPts val="240"/>
              </a:spcBef>
              <a:spcAft>
                <a:spcPts val="0"/>
              </a:spcAft>
              <a:buClr>
                <a:schemeClr val="dk1"/>
              </a:buClr>
              <a:buSzPts val="900"/>
              <a:buFont typeface="Arial"/>
              <a:buNone/>
              <a:defRPr b="0" i="0" sz="1200" u="none" cap="none" strike="noStrike">
                <a:solidFill>
                  <a:schemeClr val="dk1"/>
                </a:solidFill>
                <a:latin typeface="Arial"/>
                <a:ea typeface="Arial"/>
                <a:cs typeface="Arial"/>
                <a:sym typeface="Arial"/>
              </a:defRPr>
            </a:lvl9pPr>
          </a:lstStyle>
          <a:p/>
        </p:txBody>
      </p:sp>
      <p:sp>
        <p:nvSpPr>
          <p:cNvPr id="41" name="Google Shape;41;p55"/>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1pPr>
            <a:lvl2pPr indent="0" lvl="1"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2pPr>
            <a:lvl3pPr indent="0" lvl="2"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3pPr>
            <a:lvl4pPr indent="0" lvl="3"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4pPr>
            <a:lvl5pPr indent="0" lvl="4"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5pPr>
            <a:lvl6pPr indent="0" lvl="5"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6pPr>
            <a:lvl7pPr indent="0" lvl="6"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7pPr>
            <a:lvl8pPr indent="0" lvl="7"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8pPr>
            <a:lvl9pPr indent="0" lvl="8"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600"/>
          </a:p>
        </p:txBody>
      </p:sp>
      <p:cxnSp>
        <p:nvCxnSpPr>
          <p:cNvPr id="42" name="Google Shape;42;p55"/>
          <p:cNvCxnSpPr/>
          <p:nvPr/>
        </p:nvCxnSpPr>
        <p:spPr>
          <a:xfrm>
            <a:off x="609600" y="6248400"/>
            <a:ext cx="10972800" cy="0"/>
          </a:xfrm>
          <a:prstGeom prst="straightConnector1">
            <a:avLst/>
          </a:prstGeom>
          <a:noFill/>
          <a:ln cap="flat" cmpd="sng" w="25400">
            <a:solidFill>
              <a:srgbClr val="C7CCCC"/>
            </a:solidFill>
            <a:prstDash val="solid"/>
            <a:round/>
            <a:headEnd len="sm" w="sm" type="none"/>
            <a:tailEnd len="sm" w="sm" type="none"/>
          </a:ln>
        </p:spPr>
      </p:cxnSp>
      <p:pic>
        <p:nvPicPr>
          <p:cNvPr descr="UMD_primary_mark.png" id="43" name="Google Shape;43;p55"/>
          <p:cNvPicPr preferRelativeResize="0"/>
          <p:nvPr/>
        </p:nvPicPr>
        <p:blipFill rotWithShape="1">
          <a:blip r:embed="rId2">
            <a:alphaModFix/>
          </a:blip>
          <a:srcRect b="0" l="0" r="0" t="0"/>
          <a:stretch/>
        </p:blipFill>
        <p:spPr>
          <a:xfrm>
            <a:off x="635431" y="6274872"/>
            <a:ext cx="2032000" cy="568960"/>
          </a:xfrm>
          <a:prstGeom prst="rect">
            <a:avLst/>
          </a:prstGeom>
          <a:noFill/>
          <a:ln>
            <a:noFill/>
          </a:ln>
        </p:spPr>
      </p:pic>
      <p:pic>
        <p:nvPicPr>
          <p:cNvPr descr="FearlessIdeas-01.png" id="44" name="Google Shape;44;p55"/>
          <p:cNvPicPr preferRelativeResize="0"/>
          <p:nvPr/>
        </p:nvPicPr>
        <p:blipFill rotWithShape="1">
          <a:blip r:embed="rId3">
            <a:alphaModFix/>
          </a:blip>
          <a:srcRect b="0" l="0" r="0" t="0"/>
          <a:stretch/>
        </p:blipFill>
        <p:spPr>
          <a:xfrm>
            <a:off x="4775200" y="6400799"/>
            <a:ext cx="2590800" cy="37169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56"/>
          <p:cNvSpPr/>
          <p:nvPr/>
        </p:nvSpPr>
        <p:spPr>
          <a:xfrm>
            <a:off x="-101600" y="2921000"/>
            <a:ext cx="12395200" cy="10160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2400" u="none" cap="none" strike="noStrike">
              <a:solidFill>
                <a:schemeClr val="lt1"/>
              </a:solidFill>
              <a:latin typeface="Arial"/>
              <a:ea typeface="Arial"/>
              <a:cs typeface="Arial"/>
              <a:sym typeface="Arial"/>
            </a:endParaRPr>
          </a:p>
        </p:txBody>
      </p:sp>
      <p:sp>
        <p:nvSpPr>
          <p:cNvPr id="47" name="Google Shape;47;p56"/>
          <p:cNvSpPr txBox="1"/>
          <p:nvPr>
            <p:ph type="title"/>
          </p:nvPr>
        </p:nvSpPr>
        <p:spPr>
          <a:xfrm>
            <a:off x="609600" y="3124200"/>
            <a:ext cx="10972800" cy="359600"/>
          </a:xfrm>
          <a:prstGeom prst="rect">
            <a:avLst/>
          </a:prstGeom>
          <a:solidFill>
            <a:schemeClr val="lt2"/>
          </a:solid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accent1"/>
              </a:buClr>
              <a:buSzPts val="2600"/>
              <a:buFont typeface="Arial"/>
              <a:buNone/>
              <a:defRPr b="1" i="0" sz="3467" u="none" cap="none" strike="noStrike">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48" name="Google Shape;48;p56"/>
          <p:cNvSpPr txBox="1"/>
          <p:nvPr>
            <p:ph idx="1" type="body"/>
          </p:nvPr>
        </p:nvSpPr>
        <p:spPr>
          <a:xfrm>
            <a:off x="609600" y="3553968"/>
            <a:ext cx="10972800" cy="256000"/>
          </a:xfrm>
          <a:prstGeom prst="rect">
            <a:avLst/>
          </a:prstGeom>
          <a:solidFill>
            <a:schemeClr val="lt2"/>
          </a:solidFill>
          <a:ln>
            <a:noFill/>
          </a:ln>
        </p:spPr>
        <p:txBody>
          <a:bodyPr anchorCtr="0" anchor="ctr" bIns="91425" lIns="91425" spcFirstLastPara="1" rIns="91425" wrap="square" tIns="91425">
            <a:noAutofit/>
          </a:bodyPr>
          <a:lstStyle>
            <a:lvl1pPr indent="-228600" lvl="0" marL="457200" marR="0" algn="ctr">
              <a:lnSpc>
                <a:spcPct val="100000"/>
              </a:lnSpc>
              <a:spcBef>
                <a:spcPts val="427"/>
              </a:spcBef>
              <a:spcAft>
                <a:spcPts val="0"/>
              </a:spcAft>
              <a:buClr>
                <a:schemeClr val="accent1"/>
              </a:buClr>
              <a:buSzPts val="1088"/>
              <a:buFont typeface="Arial"/>
              <a:buNone/>
              <a:defRPr b="0" i="0" sz="2133" u="none" cap="none" strike="noStrike">
                <a:solidFill>
                  <a:schemeClr val="dk1"/>
                </a:solidFill>
                <a:latin typeface="Arial"/>
                <a:ea typeface="Arial"/>
                <a:cs typeface="Arial"/>
                <a:sym typeface="Arial"/>
              </a:defRPr>
            </a:lvl1pPr>
            <a:lvl2pPr indent="-228600" lvl="1" marL="914400" marR="0" algn="l">
              <a:lnSpc>
                <a:spcPct val="100000"/>
              </a:lnSpc>
              <a:spcBef>
                <a:spcPts val="693"/>
              </a:spcBef>
              <a:spcAft>
                <a:spcPts val="0"/>
              </a:spcAft>
              <a:buClr>
                <a:schemeClr val="accent1"/>
              </a:buClr>
              <a:buSzPts val="1768"/>
              <a:buFont typeface="Arial"/>
              <a:buNone/>
              <a:defRPr b="0" i="0" sz="3467" u="none" cap="none" strike="noStrike">
                <a:solidFill>
                  <a:schemeClr val="dk1"/>
                </a:solidFill>
                <a:latin typeface="Arial"/>
                <a:ea typeface="Arial"/>
                <a:cs typeface="Arial"/>
                <a:sym typeface="Arial"/>
              </a:defRPr>
            </a:lvl2pPr>
            <a:lvl3pPr indent="-228600" lvl="2" marL="1371600" marR="0" algn="ctr">
              <a:lnSpc>
                <a:spcPct val="100000"/>
              </a:lnSpc>
              <a:spcBef>
                <a:spcPts val="427"/>
              </a:spcBef>
              <a:spcAft>
                <a:spcPts val="0"/>
              </a:spcAft>
              <a:buClr>
                <a:schemeClr val="accent1"/>
              </a:buClr>
              <a:buSzPts val="1088"/>
              <a:buFont typeface="Arial"/>
              <a:buNone/>
              <a:defRPr b="0" i="0" sz="2133" u="none" cap="none" strike="noStrike">
                <a:solidFill>
                  <a:schemeClr val="dk1"/>
                </a:solidFill>
                <a:latin typeface="Arial"/>
                <a:ea typeface="Arial"/>
                <a:cs typeface="Arial"/>
                <a:sym typeface="Arial"/>
              </a:defRPr>
            </a:lvl3pPr>
            <a:lvl4pPr indent="-297688" lvl="3" marL="1828800" marR="0" algn="l">
              <a:lnSpc>
                <a:spcPct val="100000"/>
              </a:lnSpc>
              <a:spcBef>
                <a:spcPts val="427"/>
              </a:spcBef>
              <a:spcAft>
                <a:spcPts val="0"/>
              </a:spcAft>
              <a:buClr>
                <a:schemeClr val="accent1"/>
              </a:buClr>
              <a:buSzPts val="1088"/>
              <a:buFont typeface="Arial"/>
              <a:buChar char="•"/>
              <a:defRPr b="0" i="0" sz="2133" u="none" cap="none" strike="noStrike">
                <a:solidFill>
                  <a:schemeClr val="dk1"/>
                </a:solidFill>
                <a:latin typeface="Arial"/>
                <a:ea typeface="Arial"/>
                <a:cs typeface="Arial"/>
                <a:sym typeface="Arial"/>
              </a:defRPr>
            </a:lvl4pPr>
            <a:lvl5pPr indent="-284734" lvl="4" marL="2286000" marR="0" algn="l">
              <a:lnSpc>
                <a:spcPct val="100000"/>
              </a:lnSpc>
              <a:spcBef>
                <a:spcPts val="347"/>
              </a:spcBef>
              <a:spcAft>
                <a:spcPts val="0"/>
              </a:spcAft>
              <a:buClr>
                <a:schemeClr val="accent1"/>
              </a:buClr>
              <a:buSzPts val="884"/>
              <a:buFont typeface="Arial"/>
              <a:buChar char="•"/>
              <a:defRPr b="0" i="0" sz="1733" u="none" cap="none" strike="noStrike">
                <a:solidFill>
                  <a:schemeClr val="dk1"/>
                </a:solidFill>
                <a:latin typeface="Arial"/>
                <a:ea typeface="Arial"/>
                <a:cs typeface="Arial"/>
                <a:sym typeface="Arial"/>
              </a:defRPr>
            </a:lvl5pPr>
            <a:lvl6pPr indent="-355600" lvl="5" marL="27432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6pPr>
            <a:lvl7pPr indent="-355600" lvl="6" marL="32004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7pPr>
            <a:lvl8pPr indent="-355600" lvl="7" marL="36576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8pPr>
            <a:lvl9pPr indent="-355600" lvl="8" marL="41148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9pPr>
          </a:lstStyle>
          <a:p/>
        </p:txBody>
      </p:sp>
      <p:pic>
        <p:nvPicPr>
          <p:cNvPr descr="UMD_primary_mark_vertical.png" id="49" name="Google Shape;49;p56"/>
          <p:cNvPicPr preferRelativeResize="0"/>
          <p:nvPr/>
        </p:nvPicPr>
        <p:blipFill rotWithShape="1">
          <a:blip r:embed="rId3">
            <a:alphaModFix/>
          </a:blip>
          <a:srcRect b="0" l="0" r="0" t="0"/>
          <a:stretch/>
        </p:blipFill>
        <p:spPr>
          <a:xfrm>
            <a:off x="4622800" y="5440171"/>
            <a:ext cx="2946400" cy="136516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57"/>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accent1"/>
              </a:buClr>
              <a:buSzPts val="3400"/>
              <a:buFont typeface="Arial"/>
              <a:buNone/>
              <a:defRPr b="1" i="0" sz="4533" u="none" cap="none" strike="noStrike">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cxnSp>
        <p:nvCxnSpPr>
          <p:cNvPr id="52" name="Google Shape;52;p57"/>
          <p:cNvCxnSpPr/>
          <p:nvPr/>
        </p:nvCxnSpPr>
        <p:spPr>
          <a:xfrm>
            <a:off x="609600" y="1447800"/>
            <a:ext cx="10972800" cy="0"/>
          </a:xfrm>
          <a:prstGeom prst="straightConnector1">
            <a:avLst/>
          </a:prstGeom>
          <a:noFill/>
          <a:ln cap="flat" cmpd="sng" w="25400">
            <a:solidFill>
              <a:srgbClr val="C7CCCC"/>
            </a:solidFill>
            <a:prstDash val="solid"/>
            <a:round/>
            <a:headEnd len="sm" w="sm" type="none"/>
            <a:tailEnd len="sm" w="sm" type="none"/>
          </a:ln>
        </p:spPr>
      </p:cxnSp>
      <p:sp>
        <p:nvSpPr>
          <p:cNvPr id="53" name="Google Shape;53;p57"/>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1pPr>
            <a:lvl2pPr indent="0" lvl="1"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2pPr>
            <a:lvl3pPr indent="0" lvl="2"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3pPr>
            <a:lvl4pPr indent="0" lvl="3"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4pPr>
            <a:lvl5pPr indent="0" lvl="4"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5pPr>
            <a:lvl6pPr indent="0" lvl="5"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6pPr>
            <a:lvl7pPr indent="0" lvl="6"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7pPr>
            <a:lvl8pPr indent="0" lvl="7"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8pPr>
            <a:lvl9pPr indent="0" lvl="8"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600"/>
          </a:p>
        </p:txBody>
      </p:sp>
      <p:cxnSp>
        <p:nvCxnSpPr>
          <p:cNvPr id="54" name="Google Shape;54;p57"/>
          <p:cNvCxnSpPr/>
          <p:nvPr/>
        </p:nvCxnSpPr>
        <p:spPr>
          <a:xfrm>
            <a:off x="609600" y="6248400"/>
            <a:ext cx="10972800" cy="0"/>
          </a:xfrm>
          <a:prstGeom prst="straightConnector1">
            <a:avLst/>
          </a:prstGeom>
          <a:noFill/>
          <a:ln cap="flat" cmpd="sng" w="25400">
            <a:solidFill>
              <a:srgbClr val="C7CCCC"/>
            </a:solidFill>
            <a:prstDash val="solid"/>
            <a:round/>
            <a:headEnd len="sm" w="sm" type="none"/>
            <a:tailEnd len="sm" w="sm" type="none"/>
          </a:ln>
        </p:spPr>
      </p:cxnSp>
      <p:pic>
        <p:nvPicPr>
          <p:cNvPr descr="UMD_primary_mark.png" id="55" name="Google Shape;55;p57"/>
          <p:cNvPicPr preferRelativeResize="0"/>
          <p:nvPr/>
        </p:nvPicPr>
        <p:blipFill rotWithShape="1">
          <a:blip r:embed="rId2">
            <a:alphaModFix/>
          </a:blip>
          <a:srcRect b="0" l="0" r="0" t="0"/>
          <a:stretch/>
        </p:blipFill>
        <p:spPr>
          <a:xfrm>
            <a:off x="635431" y="6274872"/>
            <a:ext cx="2032000" cy="568960"/>
          </a:xfrm>
          <a:prstGeom prst="rect">
            <a:avLst/>
          </a:prstGeom>
          <a:noFill/>
          <a:ln>
            <a:noFill/>
          </a:ln>
        </p:spPr>
      </p:pic>
      <p:pic>
        <p:nvPicPr>
          <p:cNvPr descr="FearlessIdeas-01.png" id="56" name="Google Shape;56;p57"/>
          <p:cNvPicPr preferRelativeResize="0"/>
          <p:nvPr/>
        </p:nvPicPr>
        <p:blipFill rotWithShape="1">
          <a:blip r:embed="rId3">
            <a:alphaModFix/>
          </a:blip>
          <a:srcRect b="0" l="0" r="0" t="0"/>
          <a:stretch/>
        </p:blipFill>
        <p:spPr>
          <a:xfrm>
            <a:off x="4775200" y="6400799"/>
            <a:ext cx="2590800" cy="37169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sp>
        <p:nvSpPr>
          <p:cNvPr id="58" name="Google Shape;58;p58"/>
          <p:cNvSpPr txBox="1"/>
          <p:nvPr>
            <p:ph type="title"/>
          </p:nvPr>
        </p:nvSpPr>
        <p:spPr>
          <a:xfrm>
            <a:off x="609601" y="273049"/>
            <a:ext cx="4011200" cy="11620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accent1"/>
              </a:buClr>
              <a:buSzPts val="2000"/>
              <a:buFont typeface="Arial"/>
              <a:buNone/>
              <a:defRPr b="1" i="0" sz="2667" u="none" cap="none" strike="noStrike">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59" name="Google Shape;59;p58"/>
          <p:cNvSpPr txBox="1"/>
          <p:nvPr>
            <p:ph idx="1" type="body"/>
          </p:nvPr>
        </p:nvSpPr>
        <p:spPr>
          <a:xfrm>
            <a:off x="4766733" y="273051"/>
            <a:ext cx="6815600" cy="58532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53"/>
              </a:spcBef>
              <a:spcAft>
                <a:spcPts val="0"/>
              </a:spcAft>
              <a:buClr>
                <a:schemeClr val="accent1"/>
              </a:buClr>
              <a:buSzPts val="2176"/>
              <a:buFont typeface="Arial"/>
              <a:buNone/>
              <a:defRPr b="0" i="0" sz="4267" u="none" cap="none" strike="noStrike">
                <a:solidFill>
                  <a:schemeClr val="dk1"/>
                </a:solidFill>
                <a:latin typeface="Arial"/>
                <a:ea typeface="Arial"/>
                <a:cs typeface="Arial"/>
                <a:sym typeface="Arial"/>
              </a:defRPr>
            </a:lvl1pPr>
            <a:lvl2pPr indent="-349504" lvl="1" marL="914400" marR="0" algn="l">
              <a:lnSpc>
                <a:spcPct val="100000"/>
              </a:lnSpc>
              <a:spcBef>
                <a:spcPts val="747"/>
              </a:spcBef>
              <a:spcAft>
                <a:spcPts val="0"/>
              </a:spcAft>
              <a:buClr>
                <a:schemeClr val="accent1"/>
              </a:buClr>
              <a:buSzPts val="1904"/>
              <a:buFont typeface="Arial"/>
              <a:buChar char="•"/>
              <a:defRPr b="0" i="0" sz="3733" u="none" cap="none" strike="noStrike">
                <a:solidFill>
                  <a:schemeClr val="dk1"/>
                </a:solidFill>
                <a:latin typeface="Arial"/>
                <a:ea typeface="Arial"/>
                <a:cs typeface="Arial"/>
                <a:sym typeface="Arial"/>
              </a:defRPr>
            </a:lvl2pPr>
            <a:lvl3pPr indent="-332232" lvl="2" marL="1371600" marR="0" algn="l">
              <a:lnSpc>
                <a:spcPct val="100000"/>
              </a:lnSpc>
              <a:spcBef>
                <a:spcPts val="640"/>
              </a:spcBef>
              <a:spcAft>
                <a:spcPts val="0"/>
              </a:spcAft>
              <a:buClr>
                <a:schemeClr val="accent1"/>
              </a:buClr>
              <a:buSzPts val="1632"/>
              <a:buFont typeface="Arial"/>
              <a:buChar char="•"/>
              <a:defRPr b="0" i="0" sz="3200" u="none" cap="none" strike="noStrike">
                <a:solidFill>
                  <a:schemeClr val="dk1"/>
                </a:solidFill>
                <a:latin typeface="Arial"/>
                <a:ea typeface="Arial"/>
                <a:cs typeface="Arial"/>
                <a:sym typeface="Arial"/>
              </a:defRPr>
            </a:lvl3pPr>
            <a:lvl4pPr indent="-314960" lvl="3" marL="1828800" marR="0" algn="l">
              <a:lnSpc>
                <a:spcPct val="100000"/>
              </a:lnSpc>
              <a:spcBef>
                <a:spcPts val="533"/>
              </a:spcBef>
              <a:spcAft>
                <a:spcPts val="0"/>
              </a:spcAft>
              <a:buClr>
                <a:schemeClr val="accent1"/>
              </a:buClr>
              <a:buSzPts val="1360"/>
              <a:buFont typeface="Arial"/>
              <a:buChar char="•"/>
              <a:defRPr b="0" i="0" sz="2667" u="none" cap="none" strike="noStrike">
                <a:solidFill>
                  <a:schemeClr val="dk1"/>
                </a:solidFill>
                <a:latin typeface="Arial"/>
                <a:ea typeface="Arial"/>
                <a:cs typeface="Arial"/>
                <a:sym typeface="Arial"/>
              </a:defRPr>
            </a:lvl4pPr>
            <a:lvl5pPr indent="-314960" lvl="4" marL="2286000" marR="0" algn="l">
              <a:lnSpc>
                <a:spcPct val="100000"/>
              </a:lnSpc>
              <a:spcBef>
                <a:spcPts val="533"/>
              </a:spcBef>
              <a:spcAft>
                <a:spcPts val="0"/>
              </a:spcAft>
              <a:buClr>
                <a:schemeClr val="accent1"/>
              </a:buClr>
              <a:buSzPts val="1360"/>
              <a:buFont typeface="Arial"/>
              <a:buChar char="•"/>
              <a:defRPr b="0" i="0" sz="2667" u="none" cap="none" strike="noStrike">
                <a:solidFill>
                  <a:schemeClr val="dk1"/>
                </a:solidFill>
                <a:latin typeface="Arial"/>
                <a:ea typeface="Arial"/>
                <a:cs typeface="Arial"/>
                <a:sym typeface="Arial"/>
              </a:defRPr>
            </a:lvl5pPr>
            <a:lvl6pPr indent="-355600" lvl="5" marL="27432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6pPr>
            <a:lvl7pPr indent="-355600" lvl="6" marL="32004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7pPr>
            <a:lvl8pPr indent="-355600" lvl="7" marL="36576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8pPr>
            <a:lvl9pPr indent="-355600" lvl="8" marL="41148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9pPr>
          </a:lstStyle>
          <a:p/>
        </p:txBody>
      </p:sp>
      <p:sp>
        <p:nvSpPr>
          <p:cNvPr id="60" name="Google Shape;60;p58"/>
          <p:cNvSpPr txBox="1"/>
          <p:nvPr>
            <p:ph idx="2" type="body"/>
          </p:nvPr>
        </p:nvSpPr>
        <p:spPr>
          <a:xfrm>
            <a:off x="609601" y="1435101"/>
            <a:ext cx="4011200" cy="46912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373"/>
              </a:spcBef>
              <a:spcAft>
                <a:spcPts val="0"/>
              </a:spcAft>
              <a:buClr>
                <a:schemeClr val="accent1"/>
              </a:buClr>
              <a:buSzPts val="952"/>
              <a:buFont typeface="Arial"/>
              <a:buNone/>
              <a:defRPr b="0" i="0" sz="1867" u="none" cap="none" strike="noStrike">
                <a:solidFill>
                  <a:schemeClr val="dk1"/>
                </a:solidFill>
                <a:latin typeface="Arial"/>
                <a:ea typeface="Arial"/>
                <a:cs typeface="Arial"/>
                <a:sym typeface="Arial"/>
              </a:defRPr>
            </a:lvl1pPr>
            <a:lvl2pPr indent="-228600" lvl="1" marL="914400" marR="0" algn="l">
              <a:lnSpc>
                <a:spcPct val="100000"/>
              </a:lnSpc>
              <a:spcBef>
                <a:spcPts val="320"/>
              </a:spcBef>
              <a:spcAft>
                <a:spcPts val="0"/>
              </a:spcAft>
              <a:buClr>
                <a:schemeClr val="accent1"/>
              </a:buClr>
              <a:buSzPts val="816"/>
              <a:buFont typeface="Arial"/>
              <a:buNone/>
              <a:defRPr b="0" i="0" sz="1600" u="none" cap="none" strike="noStrike">
                <a:solidFill>
                  <a:schemeClr val="dk1"/>
                </a:solidFill>
                <a:latin typeface="Arial"/>
                <a:ea typeface="Arial"/>
                <a:cs typeface="Arial"/>
                <a:sym typeface="Arial"/>
              </a:defRPr>
            </a:lvl2pPr>
            <a:lvl3pPr indent="-228600" lvl="2" marL="1371600" marR="0" algn="l">
              <a:lnSpc>
                <a:spcPct val="100000"/>
              </a:lnSpc>
              <a:spcBef>
                <a:spcPts val="267"/>
              </a:spcBef>
              <a:spcAft>
                <a:spcPts val="0"/>
              </a:spcAft>
              <a:buClr>
                <a:schemeClr val="accent1"/>
              </a:buClr>
              <a:buSzPts val="680"/>
              <a:buFont typeface="Arial"/>
              <a:buNone/>
              <a:defRPr b="0" i="0" sz="1333" u="none" cap="none" strike="noStrike">
                <a:solidFill>
                  <a:schemeClr val="dk1"/>
                </a:solidFill>
                <a:latin typeface="Arial"/>
                <a:ea typeface="Arial"/>
                <a:cs typeface="Arial"/>
                <a:sym typeface="Arial"/>
              </a:defRPr>
            </a:lvl3pPr>
            <a:lvl4pPr indent="-228600" lvl="3" marL="1828800" marR="0" algn="l">
              <a:lnSpc>
                <a:spcPct val="100000"/>
              </a:lnSpc>
              <a:spcBef>
                <a:spcPts val="240"/>
              </a:spcBef>
              <a:spcAft>
                <a:spcPts val="0"/>
              </a:spcAft>
              <a:buClr>
                <a:schemeClr val="accent1"/>
              </a:buClr>
              <a:buSzPts val="612"/>
              <a:buFont typeface="Arial"/>
              <a:buNone/>
              <a:defRPr b="0" i="0" sz="1200" u="none" cap="none" strike="noStrike">
                <a:solidFill>
                  <a:schemeClr val="dk1"/>
                </a:solidFill>
                <a:latin typeface="Arial"/>
                <a:ea typeface="Arial"/>
                <a:cs typeface="Arial"/>
                <a:sym typeface="Arial"/>
              </a:defRPr>
            </a:lvl4pPr>
            <a:lvl5pPr indent="-228600" lvl="4" marL="2286000" marR="0" algn="l">
              <a:lnSpc>
                <a:spcPct val="100000"/>
              </a:lnSpc>
              <a:spcBef>
                <a:spcPts val="240"/>
              </a:spcBef>
              <a:spcAft>
                <a:spcPts val="0"/>
              </a:spcAft>
              <a:buClr>
                <a:schemeClr val="accent1"/>
              </a:buClr>
              <a:buSzPts val="612"/>
              <a:buFont typeface="Arial"/>
              <a:buNone/>
              <a:defRPr b="0" i="0" sz="1200" u="none" cap="none" strike="noStrike">
                <a:solidFill>
                  <a:schemeClr val="dk1"/>
                </a:solidFill>
                <a:latin typeface="Arial"/>
                <a:ea typeface="Arial"/>
                <a:cs typeface="Arial"/>
                <a:sym typeface="Arial"/>
              </a:defRPr>
            </a:lvl5pPr>
            <a:lvl6pPr indent="-228600" lvl="5" marL="2743200" marR="0" algn="l">
              <a:lnSpc>
                <a:spcPct val="100000"/>
              </a:lnSpc>
              <a:spcBef>
                <a:spcPts val="240"/>
              </a:spcBef>
              <a:spcAft>
                <a:spcPts val="0"/>
              </a:spcAft>
              <a:buClr>
                <a:schemeClr val="dk1"/>
              </a:buClr>
              <a:buSzPts val="900"/>
              <a:buFont typeface="Arial"/>
              <a:buNone/>
              <a:defRPr b="0" i="0" sz="1200" u="none" cap="none" strike="noStrike">
                <a:solidFill>
                  <a:schemeClr val="dk1"/>
                </a:solidFill>
                <a:latin typeface="Arial"/>
                <a:ea typeface="Arial"/>
                <a:cs typeface="Arial"/>
                <a:sym typeface="Arial"/>
              </a:defRPr>
            </a:lvl6pPr>
            <a:lvl7pPr indent="-228600" lvl="6" marL="3200400" marR="0" algn="l">
              <a:lnSpc>
                <a:spcPct val="100000"/>
              </a:lnSpc>
              <a:spcBef>
                <a:spcPts val="240"/>
              </a:spcBef>
              <a:spcAft>
                <a:spcPts val="0"/>
              </a:spcAft>
              <a:buClr>
                <a:schemeClr val="dk1"/>
              </a:buClr>
              <a:buSzPts val="900"/>
              <a:buFont typeface="Arial"/>
              <a:buNone/>
              <a:defRPr b="0" i="0" sz="1200" u="none" cap="none" strike="noStrike">
                <a:solidFill>
                  <a:schemeClr val="dk1"/>
                </a:solidFill>
                <a:latin typeface="Arial"/>
                <a:ea typeface="Arial"/>
                <a:cs typeface="Arial"/>
                <a:sym typeface="Arial"/>
              </a:defRPr>
            </a:lvl7pPr>
            <a:lvl8pPr indent="-228600" lvl="7" marL="3657600" marR="0" algn="l">
              <a:lnSpc>
                <a:spcPct val="100000"/>
              </a:lnSpc>
              <a:spcBef>
                <a:spcPts val="240"/>
              </a:spcBef>
              <a:spcAft>
                <a:spcPts val="0"/>
              </a:spcAft>
              <a:buClr>
                <a:schemeClr val="dk1"/>
              </a:buClr>
              <a:buSzPts val="900"/>
              <a:buFont typeface="Arial"/>
              <a:buNone/>
              <a:defRPr b="0" i="0" sz="1200" u="none" cap="none" strike="noStrike">
                <a:solidFill>
                  <a:schemeClr val="dk1"/>
                </a:solidFill>
                <a:latin typeface="Arial"/>
                <a:ea typeface="Arial"/>
                <a:cs typeface="Arial"/>
                <a:sym typeface="Arial"/>
              </a:defRPr>
            </a:lvl8pPr>
            <a:lvl9pPr indent="-228600" lvl="8" marL="4114800" marR="0" algn="l">
              <a:lnSpc>
                <a:spcPct val="100000"/>
              </a:lnSpc>
              <a:spcBef>
                <a:spcPts val="240"/>
              </a:spcBef>
              <a:spcAft>
                <a:spcPts val="0"/>
              </a:spcAft>
              <a:buClr>
                <a:schemeClr val="dk1"/>
              </a:buClr>
              <a:buSzPts val="900"/>
              <a:buFont typeface="Arial"/>
              <a:buNone/>
              <a:defRPr b="0" i="0" sz="1200" u="none" cap="none" strike="noStrike">
                <a:solidFill>
                  <a:schemeClr val="dk1"/>
                </a:solidFill>
                <a:latin typeface="Arial"/>
                <a:ea typeface="Arial"/>
                <a:cs typeface="Arial"/>
                <a:sym typeface="Arial"/>
              </a:defRPr>
            </a:lvl9pPr>
          </a:lstStyle>
          <a:p/>
        </p:txBody>
      </p:sp>
      <p:sp>
        <p:nvSpPr>
          <p:cNvPr id="61" name="Google Shape;61;p58"/>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1pPr>
            <a:lvl2pPr indent="0" lvl="1"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2pPr>
            <a:lvl3pPr indent="0" lvl="2"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3pPr>
            <a:lvl4pPr indent="0" lvl="3"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4pPr>
            <a:lvl5pPr indent="0" lvl="4"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5pPr>
            <a:lvl6pPr indent="0" lvl="5"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6pPr>
            <a:lvl7pPr indent="0" lvl="6"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7pPr>
            <a:lvl8pPr indent="0" lvl="7"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8pPr>
            <a:lvl9pPr indent="0" lvl="8" marL="0" marR="0" algn="r">
              <a:lnSpc>
                <a:spcPct val="100000"/>
              </a:lnSpc>
              <a:spcBef>
                <a:spcPts val="0"/>
              </a:spcBef>
              <a:spcAft>
                <a:spcPts val="0"/>
              </a:spcAft>
              <a:buClr>
                <a:srgbClr val="8B8C8C"/>
              </a:buClr>
              <a:buSzPts val="1000"/>
              <a:buFont typeface="Arial"/>
              <a:buNone/>
              <a:defRPr b="0" i="0" sz="1333" u="none" cap="none" strike="noStrike">
                <a:solidFill>
                  <a:srgbClr val="8B8C8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600"/>
          </a:p>
        </p:txBody>
      </p:sp>
      <p:cxnSp>
        <p:nvCxnSpPr>
          <p:cNvPr id="62" name="Google Shape;62;p58"/>
          <p:cNvCxnSpPr/>
          <p:nvPr/>
        </p:nvCxnSpPr>
        <p:spPr>
          <a:xfrm>
            <a:off x="609600" y="6248400"/>
            <a:ext cx="10972800" cy="0"/>
          </a:xfrm>
          <a:prstGeom prst="straightConnector1">
            <a:avLst/>
          </a:prstGeom>
          <a:noFill/>
          <a:ln cap="flat" cmpd="sng" w="25400">
            <a:solidFill>
              <a:srgbClr val="C7CCCC"/>
            </a:solidFill>
            <a:prstDash val="solid"/>
            <a:round/>
            <a:headEnd len="sm" w="sm" type="none"/>
            <a:tailEnd len="sm" w="sm" type="none"/>
          </a:ln>
        </p:spPr>
      </p:cxnSp>
      <p:pic>
        <p:nvPicPr>
          <p:cNvPr descr="UMD_primary_mark.png" id="63" name="Google Shape;63;p58"/>
          <p:cNvPicPr preferRelativeResize="0"/>
          <p:nvPr/>
        </p:nvPicPr>
        <p:blipFill rotWithShape="1">
          <a:blip r:embed="rId2">
            <a:alphaModFix/>
          </a:blip>
          <a:srcRect b="0" l="0" r="0" t="0"/>
          <a:stretch/>
        </p:blipFill>
        <p:spPr>
          <a:xfrm>
            <a:off x="635431" y="6274872"/>
            <a:ext cx="2032000" cy="568960"/>
          </a:xfrm>
          <a:prstGeom prst="rect">
            <a:avLst/>
          </a:prstGeom>
          <a:noFill/>
          <a:ln>
            <a:noFill/>
          </a:ln>
        </p:spPr>
      </p:pic>
      <p:pic>
        <p:nvPicPr>
          <p:cNvPr descr="FearlessIdeas-01.png" id="64" name="Google Shape;64;p58"/>
          <p:cNvPicPr preferRelativeResize="0"/>
          <p:nvPr/>
        </p:nvPicPr>
        <p:blipFill rotWithShape="1">
          <a:blip r:embed="rId3">
            <a:alphaModFix/>
          </a:blip>
          <a:srcRect b="0" l="0" r="0" t="0"/>
          <a:stretch/>
        </p:blipFill>
        <p:spPr>
          <a:xfrm>
            <a:off x="4775200" y="6400799"/>
            <a:ext cx="2590800" cy="3716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p:cSld name="Contact">
    <p:bg>
      <p:bgPr>
        <a:blipFill>
          <a:blip r:embed="rId2">
            <a:alphaModFix/>
          </a:blip>
          <a:stretch>
            <a:fillRect/>
          </a:stretch>
        </a:blipFill>
      </p:bgPr>
    </p:bg>
    <p:spTree>
      <p:nvGrpSpPr>
        <p:cNvPr id="65" name="Shape 65"/>
        <p:cNvGrpSpPr/>
        <p:nvPr/>
      </p:nvGrpSpPr>
      <p:grpSpPr>
        <a:xfrm>
          <a:off x="0" y="0"/>
          <a:ext cx="0" cy="0"/>
          <a:chOff x="0" y="0"/>
          <a:chExt cx="0" cy="0"/>
        </a:xfrm>
      </p:grpSpPr>
      <p:pic>
        <p:nvPicPr>
          <p:cNvPr descr="UMD_primary_mark_vertical_white_black_type.png" id="66" name="Google Shape;66;p59"/>
          <p:cNvPicPr preferRelativeResize="0"/>
          <p:nvPr/>
        </p:nvPicPr>
        <p:blipFill rotWithShape="1">
          <a:blip r:embed="rId3">
            <a:alphaModFix/>
          </a:blip>
          <a:srcRect b="0" l="0" r="0" t="0"/>
          <a:stretch/>
        </p:blipFill>
        <p:spPr>
          <a:xfrm>
            <a:off x="4013202" y="2819401"/>
            <a:ext cx="4152108" cy="1928287"/>
          </a:xfrm>
          <a:prstGeom prst="rect">
            <a:avLst/>
          </a:prstGeom>
          <a:noFill/>
          <a:ln>
            <a:noFill/>
          </a:ln>
        </p:spPr>
      </p:pic>
      <p:sp>
        <p:nvSpPr>
          <p:cNvPr id="67" name="Google Shape;67;p59"/>
          <p:cNvSpPr txBox="1"/>
          <p:nvPr>
            <p:ph idx="1" type="body"/>
          </p:nvPr>
        </p:nvSpPr>
        <p:spPr>
          <a:xfrm>
            <a:off x="0" y="5257800"/>
            <a:ext cx="12192000" cy="1600400"/>
          </a:xfrm>
          <a:prstGeom prst="rect">
            <a:avLst/>
          </a:prstGeom>
          <a:noFill/>
          <a:ln>
            <a:noFill/>
          </a:ln>
        </p:spPr>
        <p:txBody>
          <a:bodyPr anchorCtr="0" anchor="ctr" bIns="91425" lIns="91425" spcFirstLastPara="1" rIns="91425" wrap="square" tIns="91425">
            <a:noAutofit/>
          </a:bodyPr>
          <a:lstStyle>
            <a:lvl1pPr indent="-228600" lvl="0" marL="457200" marR="0" algn="ctr">
              <a:lnSpc>
                <a:spcPct val="100000"/>
              </a:lnSpc>
              <a:spcBef>
                <a:spcPts val="347"/>
              </a:spcBef>
              <a:spcAft>
                <a:spcPts val="0"/>
              </a:spcAft>
              <a:buClr>
                <a:schemeClr val="accent1"/>
              </a:buClr>
              <a:buSzPts val="884"/>
              <a:buFont typeface="Arial"/>
              <a:buNone/>
              <a:defRPr b="1" i="0" sz="1733" u="none" cap="none" strike="noStrike">
                <a:solidFill>
                  <a:schemeClr val="lt2"/>
                </a:solidFill>
                <a:latin typeface="Arial"/>
                <a:ea typeface="Arial"/>
                <a:cs typeface="Arial"/>
                <a:sym typeface="Arial"/>
              </a:defRPr>
            </a:lvl1pPr>
            <a:lvl2pPr indent="-340868" lvl="1" marL="914400" marR="0" algn="l">
              <a:lnSpc>
                <a:spcPct val="100000"/>
              </a:lnSpc>
              <a:spcBef>
                <a:spcPts val="693"/>
              </a:spcBef>
              <a:spcAft>
                <a:spcPts val="0"/>
              </a:spcAft>
              <a:buClr>
                <a:schemeClr val="accent1"/>
              </a:buClr>
              <a:buSzPts val="1768"/>
              <a:buFont typeface="Arial"/>
              <a:buChar char="•"/>
              <a:defRPr b="0" i="0" sz="3467" u="none" cap="none" strike="noStrike">
                <a:solidFill>
                  <a:schemeClr val="dk1"/>
                </a:solidFill>
                <a:latin typeface="Arial"/>
                <a:ea typeface="Arial"/>
                <a:cs typeface="Arial"/>
                <a:sym typeface="Arial"/>
              </a:defRPr>
            </a:lvl2pPr>
            <a:lvl3pPr indent="-319278" lvl="2" marL="1371600" marR="0" algn="l">
              <a:lnSpc>
                <a:spcPct val="100000"/>
              </a:lnSpc>
              <a:spcBef>
                <a:spcPts val="560"/>
              </a:spcBef>
              <a:spcAft>
                <a:spcPts val="0"/>
              </a:spcAft>
              <a:buClr>
                <a:schemeClr val="accent1"/>
              </a:buClr>
              <a:buSzPts val="1428"/>
              <a:buFont typeface="Arial"/>
              <a:buChar char="•"/>
              <a:defRPr b="0" i="0" sz="2800" u="none" cap="none" strike="noStrike">
                <a:solidFill>
                  <a:schemeClr val="dk1"/>
                </a:solidFill>
                <a:latin typeface="Arial"/>
                <a:ea typeface="Arial"/>
                <a:cs typeface="Arial"/>
                <a:sym typeface="Arial"/>
              </a:defRPr>
            </a:lvl3pPr>
            <a:lvl4pPr indent="-297688" lvl="3" marL="1828800" marR="0" algn="l">
              <a:lnSpc>
                <a:spcPct val="100000"/>
              </a:lnSpc>
              <a:spcBef>
                <a:spcPts val="427"/>
              </a:spcBef>
              <a:spcAft>
                <a:spcPts val="0"/>
              </a:spcAft>
              <a:buClr>
                <a:schemeClr val="accent1"/>
              </a:buClr>
              <a:buSzPts val="1088"/>
              <a:buFont typeface="Arial"/>
              <a:buChar char="•"/>
              <a:defRPr b="0" i="0" sz="2133" u="none" cap="none" strike="noStrike">
                <a:solidFill>
                  <a:schemeClr val="dk1"/>
                </a:solidFill>
                <a:latin typeface="Arial"/>
                <a:ea typeface="Arial"/>
                <a:cs typeface="Arial"/>
                <a:sym typeface="Arial"/>
              </a:defRPr>
            </a:lvl4pPr>
            <a:lvl5pPr indent="-284734" lvl="4" marL="2286000" marR="0" algn="l">
              <a:lnSpc>
                <a:spcPct val="100000"/>
              </a:lnSpc>
              <a:spcBef>
                <a:spcPts val="347"/>
              </a:spcBef>
              <a:spcAft>
                <a:spcPts val="0"/>
              </a:spcAft>
              <a:buClr>
                <a:schemeClr val="accent1"/>
              </a:buClr>
              <a:buSzPts val="884"/>
              <a:buFont typeface="Arial"/>
              <a:buChar char="•"/>
              <a:defRPr b="0" i="0" sz="1733" u="none" cap="none" strike="noStrike">
                <a:solidFill>
                  <a:schemeClr val="dk1"/>
                </a:solidFill>
                <a:latin typeface="Arial"/>
                <a:ea typeface="Arial"/>
                <a:cs typeface="Arial"/>
                <a:sym typeface="Arial"/>
              </a:defRPr>
            </a:lvl5pPr>
            <a:lvl6pPr indent="-355600" lvl="5" marL="27432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6pPr>
            <a:lvl7pPr indent="-355600" lvl="6" marL="32004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7pPr>
            <a:lvl8pPr indent="-355600" lvl="7" marL="36576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8pPr>
            <a:lvl9pPr indent="-355600" lvl="8" marL="41148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35000"/>
          </a:blip>
          <a:stretch>
            <a:fillRect/>
          </a:stretch>
        </a:blipFill>
      </p:bgPr>
    </p:bg>
    <p:spTree>
      <p:nvGrpSpPr>
        <p:cNvPr id="9" name="Shape 9"/>
        <p:cNvGrpSpPr/>
        <p:nvPr/>
      </p:nvGrpSpPr>
      <p:grpSpPr>
        <a:xfrm>
          <a:off x="0" y="0"/>
          <a:ext cx="0" cy="0"/>
          <a:chOff x="0" y="0"/>
          <a:chExt cx="0" cy="0"/>
        </a:xfrm>
      </p:grpSpPr>
      <p:sp>
        <p:nvSpPr>
          <p:cNvPr id="10" name="Google Shape;10;p48"/>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8"/>
          <p:cNvSpPr txBox="1"/>
          <p:nvPr>
            <p:ph idx="1" type="body"/>
          </p:nvPr>
        </p:nvSpPr>
        <p:spPr>
          <a:xfrm>
            <a:off x="609600" y="1600201"/>
            <a:ext cx="10972800" cy="4526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680"/>
              </a:spcBef>
              <a:spcAft>
                <a:spcPts val="0"/>
              </a:spcAft>
              <a:buClr>
                <a:schemeClr val="accent1"/>
              </a:buClr>
              <a:buSzPts val="2312"/>
              <a:buFont typeface="Arial"/>
              <a:buNone/>
              <a:defRPr b="0" i="0" sz="3400" u="none" cap="none" strike="noStrike">
                <a:solidFill>
                  <a:schemeClr val="dk1"/>
                </a:solidFill>
                <a:latin typeface="Arial"/>
                <a:ea typeface="Arial"/>
                <a:cs typeface="Arial"/>
                <a:sym typeface="Arial"/>
              </a:defRPr>
            </a:lvl1pPr>
            <a:lvl2pPr indent="-340868" lvl="1" marL="914400" marR="0" rtl="0" algn="l">
              <a:lnSpc>
                <a:spcPct val="100000"/>
              </a:lnSpc>
              <a:spcBef>
                <a:spcPts val="520"/>
              </a:spcBef>
              <a:spcAft>
                <a:spcPts val="0"/>
              </a:spcAft>
              <a:buClr>
                <a:schemeClr val="accent1"/>
              </a:buClr>
              <a:buSzPts val="1768"/>
              <a:buFont typeface="Arial"/>
              <a:buChar char="•"/>
              <a:defRPr b="0" i="0" sz="2600" u="none" cap="none" strike="noStrike">
                <a:solidFill>
                  <a:schemeClr val="dk1"/>
                </a:solidFill>
                <a:latin typeface="Arial"/>
                <a:ea typeface="Arial"/>
                <a:cs typeface="Arial"/>
                <a:sym typeface="Arial"/>
              </a:defRPr>
            </a:lvl2pPr>
            <a:lvl3pPr indent="-319278" lvl="2" marL="1371600" marR="0" rtl="0" algn="l">
              <a:lnSpc>
                <a:spcPct val="100000"/>
              </a:lnSpc>
              <a:spcBef>
                <a:spcPts val="420"/>
              </a:spcBef>
              <a:spcAft>
                <a:spcPts val="0"/>
              </a:spcAft>
              <a:buClr>
                <a:schemeClr val="accent1"/>
              </a:buClr>
              <a:buSzPts val="1428"/>
              <a:buFont typeface="Arial"/>
              <a:buChar char="•"/>
              <a:defRPr b="0" i="0" sz="2100" u="none" cap="none" strike="noStrike">
                <a:solidFill>
                  <a:schemeClr val="dk1"/>
                </a:solidFill>
                <a:latin typeface="Arial"/>
                <a:ea typeface="Arial"/>
                <a:cs typeface="Arial"/>
                <a:sym typeface="Arial"/>
              </a:defRPr>
            </a:lvl3pPr>
            <a:lvl4pPr indent="-297688" lvl="3" marL="1828800" marR="0" rtl="0" algn="l">
              <a:lnSpc>
                <a:spcPct val="100000"/>
              </a:lnSpc>
              <a:spcBef>
                <a:spcPts val="320"/>
              </a:spcBef>
              <a:spcAft>
                <a:spcPts val="0"/>
              </a:spcAft>
              <a:buClr>
                <a:schemeClr val="accent1"/>
              </a:buClr>
              <a:buSzPts val="1088"/>
              <a:buFont typeface="Arial"/>
              <a:buChar char="•"/>
              <a:defRPr b="0" i="0" sz="1600" u="none" cap="none" strike="noStrike">
                <a:solidFill>
                  <a:schemeClr val="dk1"/>
                </a:solidFill>
                <a:latin typeface="Arial"/>
                <a:ea typeface="Arial"/>
                <a:cs typeface="Arial"/>
                <a:sym typeface="Arial"/>
              </a:defRPr>
            </a:lvl4pPr>
            <a:lvl5pPr indent="-284734" lvl="4" marL="2286000" marR="0" rtl="0" algn="l">
              <a:lnSpc>
                <a:spcPct val="100000"/>
              </a:lnSpc>
              <a:spcBef>
                <a:spcPts val="260"/>
              </a:spcBef>
              <a:spcAft>
                <a:spcPts val="0"/>
              </a:spcAft>
              <a:buClr>
                <a:schemeClr val="accent1"/>
              </a:buClr>
              <a:buSzPts val="884"/>
              <a:buFont typeface="Arial"/>
              <a:buChar char="•"/>
              <a:defRPr b="0" i="0" sz="13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48"/>
          <p:cNvSpPr txBox="1"/>
          <p:nvPr>
            <p:ph idx="10" type="dt"/>
          </p:nvPr>
        </p:nvSpPr>
        <p:spPr>
          <a:xfrm>
            <a:off x="609600" y="6356351"/>
            <a:ext cx="2844800" cy="36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B8C8C"/>
              </a:buClr>
              <a:buSzPts val="1400"/>
              <a:buFont typeface="Arial"/>
              <a:buNone/>
              <a:defRPr b="0" i="0" sz="1600" u="none" cap="none" strike="noStrike">
                <a:solidFill>
                  <a:srgbClr val="8B8C8C"/>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13" name="Google Shape;13;p48"/>
          <p:cNvSpPr txBox="1"/>
          <p:nvPr>
            <p:ph idx="11" type="ftr"/>
          </p:nvPr>
        </p:nvSpPr>
        <p:spPr>
          <a:xfrm>
            <a:off x="4165600" y="6356351"/>
            <a:ext cx="3860800" cy="3652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B8C8C"/>
              </a:buClr>
              <a:buSzPts val="1400"/>
              <a:buFont typeface="Arial"/>
              <a:buNone/>
              <a:defRPr b="0" i="0" sz="1600" u="none" cap="none" strike="noStrike">
                <a:solidFill>
                  <a:srgbClr val="8B8C8C"/>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14" name="Google Shape;14;p48"/>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1pPr>
            <a:lvl2pPr indent="0" lvl="1" marL="0" marR="0" rtl="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2pPr>
            <a:lvl3pPr indent="0" lvl="2" marL="0" marR="0" rtl="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3pPr>
            <a:lvl4pPr indent="0" lvl="3" marL="0" marR="0" rtl="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4pPr>
            <a:lvl5pPr indent="0" lvl="4" marL="0" marR="0" rtl="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5pPr>
            <a:lvl6pPr indent="0" lvl="5" marL="0" marR="0" rtl="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6pPr>
            <a:lvl7pPr indent="0" lvl="6" marL="0" marR="0" rtl="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7pPr>
            <a:lvl8pPr indent="0" lvl="7" marL="0" marR="0" rtl="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8pPr>
            <a:lvl9pPr indent="0" lvl="8" marL="0" marR="0" rtl="0" algn="r">
              <a:lnSpc>
                <a:spcPct val="100000"/>
              </a:lnSpc>
              <a:spcBef>
                <a:spcPts val="0"/>
              </a:spcBef>
              <a:spcAft>
                <a:spcPts val="0"/>
              </a:spcAft>
              <a:buClr>
                <a:srgbClr val="8B8C8C"/>
              </a:buClr>
              <a:buSzPts val="1200"/>
              <a:buFont typeface="Arial"/>
              <a:buNone/>
              <a:defRPr b="0" i="0" sz="1600" u="none" cap="none" strike="noStrike">
                <a:solidFill>
                  <a:srgbClr val="8B8C8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867">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51"/>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00" name="Google Shape;100;p51"/>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9pPr>
          </a:lstStyle>
          <a:p/>
        </p:txBody>
      </p:sp>
      <p:sp>
        <p:nvSpPr>
          <p:cNvPr id="101" name="Google Shape;101;p5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rtl="0" algn="r">
              <a:buClr>
                <a:schemeClr val="dk2"/>
              </a:buClr>
              <a:buSzPts val="1333"/>
              <a:buFont typeface="Garamond"/>
              <a:buNone/>
              <a:defRPr b="0" i="0" sz="1333" u="none" cap="none" strike="noStrike">
                <a:solidFill>
                  <a:schemeClr val="dk2"/>
                </a:solidFill>
                <a:latin typeface="Garamond"/>
                <a:ea typeface="Garamond"/>
                <a:cs typeface="Garamond"/>
                <a:sym typeface="Garamond"/>
              </a:defRPr>
            </a:lvl1pPr>
            <a:lvl2pPr indent="0" lvl="1" marL="0" marR="0" rtl="0" algn="r">
              <a:buClr>
                <a:schemeClr val="dk2"/>
              </a:buClr>
              <a:buSzPts val="1333"/>
              <a:buFont typeface="Garamond"/>
              <a:buNone/>
              <a:defRPr b="0" i="0" sz="1333" u="none" cap="none" strike="noStrike">
                <a:solidFill>
                  <a:schemeClr val="dk2"/>
                </a:solidFill>
                <a:latin typeface="Garamond"/>
                <a:ea typeface="Garamond"/>
                <a:cs typeface="Garamond"/>
                <a:sym typeface="Garamond"/>
              </a:defRPr>
            </a:lvl2pPr>
            <a:lvl3pPr indent="0" lvl="2" marL="0" marR="0" rtl="0" algn="r">
              <a:buClr>
                <a:schemeClr val="dk2"/>
              </a:buClr>
              <a:buSzPts val="1333"/>
              <a:buFont typeface="Garamond"/>
              <a:buNone/>
              <a:defRPr b="0" i="0" sz="1333" u="none" cap="none" strike="noStrike">
                <a:solidFill>
                  <a:schemeClr val="dk2"/>
                </a:solidFill>
                <a:latin typeface="Garamond"/>
                <a:ea typeface="Garamond"/>
                <a:cs typeface="Garamond"/>
                <a:sym typeface="Garamond"/>
              </a:defRPr>
            </a:lvl3pPr>
            <a:lvl4pPr indent="0" lvl="3" marL="0" marR="0" rtl="0" algn="r">
              <a:buClr>
                <a:schemeClr val="dk2"/>
              </a:buClr>
              <a:buSzPts val="1333"/>
              <a:buFont typeface="Garamond"/>
              <a:buNone/>
              <a:defRPr b="0" i="0" sz="1333" u="none" cap="none" strike="noStrike">
                <a:solidFill>
                  <a:schemeClr val="dk2"/>
                </a:solidFill>
                <a:latin typeface="Garamond"/>
                <a:ea typeface="Garamond"/>
                <a:cs typeface="Garamond"/>
                <a:sym typeface="Garamond"/>
              </a:defRPr>
            </a:lvl4pPr>
            <a:lvl5pPr indent="0" lvl="4" marL="0" marR="0" rtl="0" algn="r">
              <a:buClr>
                <a:schemeClr val="dk2"/>
              </a:buClr>
              <a:buSzPts val="1333"/>
              <a:buFont typeface="Garamond"/>
              <a:buNone/>
              <a:defRPr b="0" i="0" sz="1333" u="none" cap="none" strike="noStrike">
                <a:solidFill>
                  <a:schemeClr val="dk2"/>
                </a:solidFill>
                <a:latin typeface="Garamond"/>
                <a:ea typeface="Garamond"/>
                <a:cs typeface="Garamond"/>
                <a:sym typeface="Garamond"/>
              </a:defRPr>
            </a:lvl5pPr>
            <a:lvl6pPr indent="0" lvl="5" marL="0" marR="0" rtl="0" algn="r">
              <a:buClr>
                <a:schemeClr val="dk2"/>
              </a:buClr>
              <a:buSzPts val="1333"/>
              <a:buFont typeface="Garamond"/>
              <a:buNone/>
              <a:defRPr b="0" i="0" sz="1333" u="none" cap="none" strike="noStrike">
                <a:solidFill>
                  <a:schemeClr val="dk2"/>
                </a:solidFill>
                <a:latin typeface="Garamond"/>
                <a:ea typeface="Garamond"/>
                <a:cs typeface="Garamond"/>
                <a:sym typeface="Garamond"/>
              </a:defRPr>
            </a:lvl6pPr>
            <a:lvl7pPr indent="0" lvl="6" marL="0" marR="0" rtl="0" algn="r">
              <a:buClr>
                <a:schemeClr val="dk2"/>
              </a:buClr>
              <a:buSzPts val="1333"/>
              <a:buFont typeface="Garamond"/>
              <a:buNone/>
              <a:defRPr b="0" i="0" sz="1333" u="none" cap="none" strike="noStrike">
                <a:solidFill>
                  <a:schemeClr val="dk2"/>
                </a:solidFill>
                <a:latin typeface="Garamond"/>
                <a:ea typeface="Garamond"/>
                <a:cs typeface="Garamond"/>
                <a:sym typeface="Garamond"/>
              </a:defRPr>
            </a:lvl7pPr>
            <a:lvl8pPr indent="0" lvl="7" marL="0" marR="0" rtl="0" algn="r">
              <a:buClr>
                <a:schemeClr val="dk2"/>
              </a:buClr>
              <a:buSzPts val="1333"/>
              <a:buFont typeface="Garamond"/>
              <a:buNone/>
              <a:defRPr b="0" i="0" sz="1333" u="none" cap="none" strike="noStrike">
                <a:solidFill>
                  <a:schemeClr val="dk2"/>
                </a:solidFill>
                <a:latin typeface="Garamond"/>
                <a:ea typeface="Garamond"/>
                <a:cs typeface="Garamond"/>
                <a:sym typeface="Garamond"/>
              </a:defRPr>
            </a:lvl8pPr>
            <a:lvl9pPr indent="0" lvl="8" marL="0" marR="0" rtl="0" algn="r">
              <a:buClr>
                <a:schemeClr val="dk2"/>
              </a:buClr>
              <a:buSzPts val="1333"/>
              <a:buFont typeface="Garamond"/>
              <a:buNone/>
              <a:defRPr b="0" i="0" sz="1333" u="none" cap="none" strike="noStrike">
                <a:solidFill>
                  <a:schemeClr val="dk2"/>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22.png"/><Relationship Id="rId5"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9.png"/><Relationship Id="rId4" Type="http://schemas.openxmlformats.org/officeDocument/2006/relationships/image" Target="../media/image23.png"/><Relationship Id="rId5"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mailto:jliu28@umd.edu" TargetMode="External"/><Relationship Id="rId4" Type="http://schemas.openxmlformats.org/officeDocument/2006/relationships/hyperlink" Target="http://www.mpoweringteachers.com/" TargetMode="External"/><Relationship Id="rId5"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4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4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46.png"/><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43.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0"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2.png"/><Relationship Id="rId9" Type="http://schemas.openxmlformats.org/officeDocument/2006/relationships/image" Target="../media/image17.png"/><Relationship Id="rId5" Type="http://schemas.openxmlformats.org/officeDocument/2006/relationships/image" Target="../media/image21.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
          <p:cNvSpPr txBox="1"/>
          <p:nvPr>
            <p:ph type="ctrTitle"/>
          </p:nvPr>
        </p:nvSpPr>
        <p:spPr>
          <a:xfrm>
            <a:off x="414867" y="1472571"/>
            <a:ext cx="11362267" cy="1477297"/>
          </a:xfrm>
          <a:prstGeom prst="rect">
            <a:avLst/>
          </a:prstGeom>
          <a:noFill/>
          <a:ln>
            <a:noFill/>
          </a:ln>
        </p:spPr>
        <p:txBody>
          <a:bodyPr anchorCtr="0" anchor="b" bIns="91425" lIns="91425" spcFirstLastPara="1" rIns="91425" wrap="square" tIns="91425">
            <a:spAutoFit/>
          </a:bodyPr>
          <a:lstStyle/>
          <a:p>
            <a:pPr indent="0" lvl="0" marL="0" rtl="0" algn="ctr">
              <a:lnSpc>
                <a:spcPct val="100000"/>
              </a:lnSpc>
              <a:spcBef>
                <a:spcPts val="0"/>
              </a:spcBef>
              <a:spcAft>
                <a:spcPts val="0"/>
              </a:spcAft>
              <a:buSzPts val="5200"/>
              <a:buNone/>
            </a:pPr>
            <a:r>
              <a:rPr lang="en-US" sz="2800">
                <a:latin typeface="Arial"/>
                <a:ea typeface="Arial"/>
                <a:cs typeface="Arial"/>
                <a:sym typeface="Arial"/>
              </a:rPr>
              <a:t>Using Natural Language Processing to Measure and Improve Teaching Effectiveness: Evidence from Randomized Controlled Trials</a:t>
            </a:r>
            <a:endParaRPr sz="9600">
              <a:latin typeface="Times New Roman"/>
              <a:ea typeface="Times New Roman"/>
              <a:cs typeface="Times New Roman"/>
              <a:sym typeface="Times New Roman"/>
            </a:endParaRPr>
          </a:p>
        </p:txBody>
      </p:sp>
      <p:sp>
        <p:nvSpPr>
          <p:cNvPr id="160" name="Google Shape;160;p1"/>
          <p:cNvSpPr txBox="1"/>
          <p:nvPr/>
        </p:nvSpPr>
        <p:spPr>
          <a:xfrm>
            <a:off x="2443060" y="4216526"/>
            <a:ext cx="7305900" cy="1405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lang="en-US" sz="2000"/>
              <a:t>Jing Liu</a:t>
            </a:r>
            <a:endParaRPr sz="2000"/>
          </a:p>
          <a:p>
            <a:pPr indent="0" lvl="0" marL="0" rtl="0" algn="ctr">
              <a:spcBef>
                <a:spcPts val="0"/>
              </a:spcBef>
              <a:spcAft>
                <a:spcPts val="0"/>
              </a:spcAft>
              <a:buNone/>
            </a:pPr>
            <a:r>
              <a:rPr lang="en-US" sz="2000"/>
              <a:t>University of Maryland College Park</a:t>
            </a:r>
            <a:endParaRPr sz="2000"/>
          </a:p>
          <a:p>
            <a:pPr indent="0" lvl="0" marL="0" rtl="0" algn="ctr">
              <a:spcBef>
                <a:spcPts val="0"/>
              </a:spcBef>
              <a:spcAft>
                <a:spcPts val="0"/>
              </a:spcAft>
              <a:buNone/>
            </a:pPr>
            <a:r>
              <a:rPr i="1" lang="en-US" sz="2000"/>
              <a:t>ISEA, 2026</a:t>
            </a:r>
            <a:endParaRPr b="0" i="0" sz="1867" u="none" cap="none" strike="noStrike">
              <a:solidFill>
                <a:srgbClr val="000000"/>
              </a:solidFill>
              <a:latin typeface="Times New Roman"/>
              <a:ea typeface="Times New Roman"/>
              <a:cs typeface="Times New Roman"/>
              <a:sym typeface="Times New Roman"/>
            </a:endParaRPr>
          </a:p>
          <a:p>
            <a:pPr indent="0" lvl="0" marL="0" marR="0" rtl="0" algn="ctr">
              <a:spcBef>
                <a:spcPts val="800"/>
              </a:spcBef>
              <a:spcAft>
                <a:spcPts val="0"/>
              </a:spcAft>
              <a:buNone/>
            </a:pPr>
            <a:r>
              <a:t/>
            </a:r>
            <a:endParaRPr b="0" i="0" sz="1867" u="none" cap="none" strike="noStrike">
              <a:solidFill>
                <a:srgbClr val="000000"/>
              </a:solidFill>
              <a:latin typeface="Times New Roman"/>
              <a:ea typeface="Times New Roman"/>
              <a:cs typeface="Times New Roman"/>
              <a:sym typeface="Times New Roman"/>
            </a:endParaRPr>
          </a:p>
        </p:txBody>
      </p:sp>
      <p:pic>
        <p:nvPicPr>
          <p:cNvPr id="161" name="Google Shape;161;p1"/>
          <p:cNvPicPr preferRelativeResize="0"/>
          <p:nvPr/>
        </p:nvPicPr>
        <p:blipFill rotWithShape="1">
          <a:blip r:embed="rId3">
            <a:alphaModFix/>
          </a:blip>
          <a:srcRect b="0" l="0" r="0" t="0"/>
          <a:stretch/>
        </p:blipFill>
        <p:spPr>
          <a:xfrm>
            <a:off x="4783661" y="5768101"/>
            <a:ext cx="2624667" cy="609600"/>
          </a:xfrm>
          <a:prstGeom prst="rect">
            <a:avLst/>
          </a:prstGeom>
          <a:noFill/>
          <a:ln>
            <a:noFill/>
          </a:ln>
        </p:spPr>
      </p:pic>
      <p:sp>
        <p:nvSpPr>
          <p:cNvPr id="162" name="Google Shape;162;p1"/>
          <p:cNvSpPr txBox="1"/>
          <p:nvPr>
            <p:ph idx="12" type="sldNum"/>
          </p:nvPr>
        </p:nvSpPr>
        <p:spPr>
          <a:xfrm>
            <a:off x="11296611" y="6217623"/>
            <a:ext cx="731600" cy="52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0"/>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sz="3600"/>
              <a:t>Measuring Uptake</a:t>
            </a:r>
            <a:endParaRPr sz="3600"/>
          </a:p>
        </p:txBody>
      </p:sp>
      <p:sp>
        <p:nvSpPr>
          <p:cNvPr id="317" name="Google Shape;317;p10"/>
          <p:cNvSpPr txBox="1"/>
          <p:nvPr>
            <p:ph idx="1" type="body"/>
          </p:nvPr>
        </p:nvSpPr>
        <p:spPr>
          <a:xfrm>
            <a:off x="609599" y="1417839"/>
            <a:ext cx="10972799" cy="4526000"/>
          </a:xfrm>
          <a:prstGeom prst="rect">
            <a:avLst/>
          </a:prstGeom>
          <a:noFill/>
          <a:ln>
            <a:noFill/>
          </a:ln>
        </p:spPr>
        <p:txBody>
          <a:bodyPr anchorCtr="0" anchor="t" bIns="91425" lIns="91425" spcFirstLastPara="1" rIns="91425" wrap="square" tIns="91425">
            <a:normAutofit fontScale="92500" lnSpcReduction="10000"/>
          </a:bodyPr>
          <a:lstStyle/>
          <a:p>
            <a:pPr indent="-457200" lvl="0" marL="761993" rtl="0" algn="l">
              <a:lnSpc>
                <a:spcPct val="100000"/>
              </a:lnSpc>
              <a:spcBef>
                <a:spcPts val="907"/>
              </a:spcBef>
              <a:spcAft>
                <a:spcPts val="0"/>
              </a:spcAft>
              <a:buClr>
                <a:schemeClr val="dk2"/>
              </a:buClr>
              <a:buSzPct val="104144"/>
              <a:buAutoNum type="arabicPeriod"/>
            </a:pPr>
            <a:r>
              <a:rPr lang="en-US" sz="2400">
                <a:latin typeface="Arial"/>
                <a:ea typeface="Arial"/>
                <a:cs typeface="Arial"/>
                <a:sym typeface="Arial"/>
              </a:rPr>
              <a:t>Unsupervised machine learning model</a:t>
            </a:r>
            <a:endParaRPr/>
          </a:p>
          <a:p>
            <a:pPr indent="-457200" lvl="1" marL="1371578" rtl="0" algn="l">
              <a:lnSpc>
                <a:spcPct val="100000"/>
              </a:lnSpc>
              <a:spcBef>
                <a:spcPts val="693"/>
              </a:spcBef>
              <a:spcAft>
                <a:spcPts val="0"/>
              </a:spcAft>
              <a:buClr>
                <a:schemeClr val="dk2"/>
              </a:buClr>
              <a:buSzPct val="106186"/>
              <a:buFont typeface="Arial"/>
              <a:buAutoNum type="arabicPeriod"/>
            </a:pPr>
            <a:r>
              <a:rPr lang="en-US" sz="1800">
                <a:latin typeface="Arial"/>
                <a:ea typeface="Arial"/>
                <a:cs typeface="Arial"/>
                <a:sym typeface="Arial"/>
              </a:rPr>
              <a:t>Do not rely on human annotation</a:t>
            </a:r>
            <a:endParaRPr sz="1800">
              <a:latin typeface="Arial"/>
              <a:ea typeface="Arial"/>
              <a:cs typeface="Arial"/>
              <a:sym typeface="Arial"/>
            </a:endParaRPr>
          </a:p>
          <a:p>
            <a:pPr indent="-457200" lvl="1" marL="1371578" rtl="0" algn="l">
              <a:lnSpc>
                <a:spcPct val="100000"/>
              </a:lnSpc>
              <a:spcBef>
                <a:spcPts val="693"/>
              </a:spcBef>
              <a:spcAft>
                <a:spcPts val="0"/>
              </a:spcAft>
              <a:buClr>
                <a:schemeClr val="dk2"/>
              </a:buClr>
              <a:buSzPct val="106186"/>
              <a:buFont typeface="Arial"/>
              <a:buAutoNum type="arabicPeriod"/>
            </a:pPr>
            <a:r>
              <a:rPr lang="en-US" sz="1800">
                <a:latin typeface="Arial"/>
                <a:ea typeface="Arial"/>
                <a:cs typeface="Arial"/>
                <a:sym typeface="Arial"/>
              </a:rPr>
              <a:t>Learns to estimate the extent to which a teacher’s response is specific to a students’ contribution. </a:t>
            </a:r>
            <a:endParaRPr sz="1334">
              <a:latin typeface="Arial"/>
              <a:ea typeface="Arial"/>
              <a:cs typeface="Arial"/>
              <a:sym typeface="Arial"/>
            </a:endParaRPr>
          </a:p>
          <a:p>
            <a:pPr indent="-457200" lvl="0" marL="761993" rtl="0" algn="l">
              <a:lnSpc>
                <a:spcPct val="100000"/>
              </a:lnSpc>
              <a:spcBef>
                <a:spcPts val="907"/>
              </a:spcBef>
              <a:spcAft>
                <a:spcPts val="0"/>
              </a:spcAft>
              <a:buClr>
                <a:schemeClr val="dk2"/>
              </a:buClr>
              <a:buSzPct val="104144"/>
              <a:buAutoNum type="arabicPeriod"/>
            </a:pPr>
            <a:r>
              <a:rPr lang="en-US" sz="2400">
                <a:latin typeface="Arial"/>
                <a:ea typeface="Arial"/>
                <a:cs typeface="Arial"/>
                <a:sym typeface="Arial"/>
              </a:rPr>
              <a:t>Trained on a combination of three large corpora of interactions </a:t>
            </a:r>
            <a:endParaRPr/>
          </a:p>
          <a:p>
            <a:pPr indent="-457200" lvl="1" marL="1371578" rtl="0" algn="l">
              <a:lnSpc>
                <a:spcPct val="100000"/>
              </a:lnSpc>
              <a:spcBef>
                <a:spcPts val="693"/>
              </a:spcBef>
              <a:spcAft>
                <a:spcPts val="0"/>
              </a:spcAft>
              <a:buClr>
                <a:schemeClr val="dk2"/>
              </a:buClr>
              <a:buSzPct val="106186"/>
              <a:buFont typeface="Arial"/>
              <a:buAutoNum type="arabicPeriod"/>
            </a:pPr>
            <a:r>
              <a:rPr lang="en-US" sz="1800">
                <a:latin typeface="Arial"/>
                <a:ea typeface="Arial"/>
                <a:cs typeface="Arial"/>
                <a:sym typeface="Arial"/>
              </a:rPr>
              <a:t>NCTE transcript dataset of elementary math classrooms </a:t>
            </a:r>
            <a:endParaRPr sz="900">
              <a:latin typeface="Arial"/>
              <a:ea typeface="Arial"/>
              <a:cs typeface="Arial"/>
              <a:sym typeface="Arial"/>
            </a:endParaRPr>
          </a:p>
          <a:p>
            <a:pPr indent="-457200" lvl="1" marL="1371578" rtl="0" algn="l">
              <a:lnSpc>
                <a:spcPct val="100000"/>
              </a:lnSpc>
              <a:spcBef>
                <a:spcPts val="693"/>
              </a:spcBef>
              <a:spcAft>
                <a:spcPts val="0"/>
              </a:spcAft>
              <a:buClr>
                <a:schemeClr val="dk2"/>
              </a:buClr>
              <a:buSzPct val="106186"/>
              <a:buFont typeface="Arial"/>
              <a:buAutoNum type="arabicPeriod"/>
            </a:pPr>
            <a:r>
              <a:rPr lang="en-US" sz="1800">
                <a:latin typeface="Arial"/>
                <a:ea typeface="Arial"/>
                <a:cs typeface="Arial"/>
                <a:sym typeface="Arial"/>
              </a:rPr>
              <a:t>Switchboard dataset of phone conversations, widely used in NLP research on dialog </a:t>
            </a:r>
            <a:endParaRPr sz="900">
              <a:latin typeface="Arial"/>
              <a:ea typeface="Arial"/>
              <a:cs typeface="Arial"/>
              <a:sym typeface="Arial"/>
            </a:endParaRPr>
          </a:p>
          <a:p>
            <a:pPr indent="-457200" lvl="1" marL="1371578" rtl="0" algn="l">
              <a:lnSpc>
                <a:spcPct val="100000"/>
              </a:lnSpc>
              <a:spcBef>
                <a:spcPts val="693"/>
              </a:spcBef>
              <a:spcAft>
                <a:spcPts val="0"/>
              </a:spcAft>
              <a:buClr>
                <a:schemeClr val="dk2"/>
              </a:buClr>
              <a:buSzPct val="106186"/>
              <a:buFont typeface="Arial"/>
              <a:buAutoNum type="arabicPeriod"/>
            </a:pPr>
            <a:r>
              <a:rPr lang="en-US" sz="1800">
                <a:latin typeface="Arial"/>
                <a:ea typeface="Arial"/>
                <a:cs typeface="Arial"/>
                <a:sym typeface="Arial"/>
              </a:rPr>
              <a:t>A one-on-one math and science text-based tutoring dataset from a company </a:t>
            </a:r>
            <a:endParaRPr/>
          </a:p>
          <a:p>
            <a:pPr indent="-457200" lvl="0" marL="761993" rtl="0" algn="l">
              <a:lnSpc>
                <a:spcPct val="100000"/>
              </a:lnSpc>
              <a:spcBef>
                <a:spcPts val="907"/>
              </a:spcBef>
              <a:spcAft>
                <a:spcPts val="0"/>
              </a:spcAft>
              <a:buClr>
                <a:schemeClr val="dk2"/>
              </a:buClr>
              <a:buSzPct val="104144"/>
              <a:buFont typeface="Arial"/>
              <a:buAutoNum type="arabicPeriod"/>
            </a:pPr>
            <a:r>
              <a:rPr lang="en-US" sz="2400">
                <a:latin typeface="Arial"/>
                <a:ea typeface="Arial"/>
                <a:cs typeface="Arial"/>
                <a:sym typeface="Arial"/>
              </a:rPr>
              <a:t>Outperforms other popular models </a:t>
            </a:r>
            <a:endParaRPr sz="2400">
              <a:latin typeface="Arial"/>
              <a:ea typeface="Arial"/>
              <a:cs typeface="Arial"/>
              <a:sym typeface="Arial"/>
            </a:endParaRPr>
          </a:p>
          <a:p>
            <a:pPr indent="-457200" lvl="1" marL="1371578" rtl="0" algn="l">
              <a:lnSpc>
                <a:spcPct val="100000"/>
              </a:lnSpc>
              <a:spcBef>
                <a:spcPts val="693"/>
              </a:spcBef>
              <a:spcAft>
                <a:spcPts val="0"/>
              </a:spcAft>
              <a:buClr>
                <a:schemeClr val="dk2"/>
              </a:buClr>
              <a:buSzPct val="106186"/>
              <a:buFont typeface="Arial"/>
              <a:buAutoNum type="arabicPeriod"/>
            </a:pPr>
            <a:r>
              <a:rPr lang="en-US" sz="1800">
                <a:latin typeface="Arial"/>
                <a:ea typeface="Arial"/>
                <a:cs typeface="Arial"/>
                <a:sym typeface="Arial"/>
              </a:rPr>
              <a:t>Demonstrates high precision (0.62) on par with human annotation</a:t>
            </a:r>
            <a:endParaRPr/>
          </a:p>
          <a:p>
            <a:pPr indent="-457200" lvl="1" marL="1371578" rtl="0" algn="l">
              <a:lnSpc>
                <a:spcPct val="100000"/>
              </a:lnSpc>
              <a:spcBef>
                <a:spcPts val="693"/>
              </a:spcBef>
              <a:spcAft>
                <a:spcPts val="0"/>
              </a:spcAft>
              <a:buClr>
                <a:schemeClr val="dk2"/>
              </a:buClr>
              <a:buSzPct val="106186"/>
              <a:buFont typeface="Arial"/>
              <a:buAutoNum type="arabicPeriod"/>
            </a:pPr>
            <a:r>
              <a:rPr lang="en-US" sz="1800">
                <a:latin typeface="Arial"/>
                <a:ea typeface="Arial"/>
                <a:cs typeface="Arial"/>
                <a:sym typeface="Arial"/>
              </a:rPr>
              <a:t>Correlates with related teaching practices across a range of learning settings</a:t>
            </a:r>
            <a:endParaRPr/>
          </a:p>
          <a:p>
            <a:pPr indent="-457200" lvl="1" marL="1371578" rtl="0" algn="l">
              <a:lnSpc>
                <a:spcPct val="100000"/>
              </a:lnSpc>
              <a:spcBef>
                <a:spcPts val="693"/>
              </a:spcBef>
              <a:spcAft>
                <a:spcPts val="0"/>
              </a:spcAft>
              <a:buClr>
                <a:schemeClr val="dk2"/>
              </a:buClr>
              <a:buSzPct val="106186"/>
              <a:buFont typeface="Arial"/>
              <a:buAutoNum type="arabicPeriod"/>
            </a:pPr>
            <a:r>
              <a:rPr lang="en-US" sz="1800">
                <a:latin typeface="Arial"/>
                <a:ea typeface="Arial"/>
                <a:cs typeface="Arial"/>
                <a:sym typeface="Arial"/>
              </a:rPr>
              <a:t>Better at capturing a wide range of uptake phenomena, including reformulation and collaborative completion</a:t>
            </a:r>
            <a:endParaRPr/>
          </a:p>
          <a:p>
            <a:pPr indent="-344932" lvl="1" marL="1371578" rtl="0" algn="l">
              <a:lnSpc>
                <a:spcPct val="100000"/>
              </a:lnSpc>
              <a:spcBef>
                <a:spcPts val="693"/>
              </a:spcBef>
              <a:spcAft>
                <a:spcPts val="0"/>
              </a:spcAft>
              <a:buSzPct val="143280"/>
              <a:buFont typeface="Arial"/>
              <a:buNone/>
            </a:pPr>
            <a:r>
              <a:t/>
            </a:r>
            <a:endParaRPr sz="1334"/>
          </a:p>
        </p:txBody>
      </p:sp>
      <p:sp>
        <p:nvSpPr>
          <p:cNvPr id="318" name="Google Shape;318;p10"/>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sp>
        <p:nvSpPr>
          <p:cNvPr id="319" name="Google Shape;319;p10"/>
          <p:cNvSpPr txBox="1"/>
          <p:nvPr/>
        </p:nvSpPr>
        <p:spPr>
          <a:xfrm>
            <a:off x="7302137" y="5943839"/>
            <a:ext cx="4127863"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800" u="none" cap="none" strike="noStrike">
                <a:solidFill>
                  <a:schemeClr val="dk1"/>
                </a:solidFill>
                <a:latin typeface="Arial"/>
                <a:ea typeface="Arial"/>
                <a:cs typeface="Arial"/>
                <a:sym typeface="Arial"/>
              </a:rPr>
              <a:t>(Demszky, Liu, et al., 2021)</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1"/>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sz="3600"/>
              <a:t>Going Beyond Teachers’ Uptake of Student Ideas</a:t>
            </a:r>
            <a:endParaRPr sz="3600"/>
          </a:p>
        </p:txBody>
      </p:sp>
      <p:sp>
        <p:nvSpPr>
          <p:cNvPr id="325" name="Google Shape;325;p11"/>
          <p:cNvSpPr txBox="1"/>
          <p:nvPr>
            <p:ph idx="1" type="body"/>
          </p:nvPr>
        </p:nvSpPr>
        <p:spPr>
          <a:xfrm>
            <a:off x="609600" y="1600201"/>
            <a:ext cx="10972800" cy="4526000"/>
          </a:xfrm>
          <a:prstGeom prst="rect">
            <a:avLst/>
          </a:prstGeom>
          <a:noFill/>
          <a:ln>
            <a:noFill/>
          </a:ln>
        </p:spPr>
        <p:txBody>
          <a:bodyPr anchorCtr="0" anchor="t" bIns="91425" lIns="91425" spcFirstLastPara="1" rIns="91425" wrap="square" tIns="91425">
            <a:normAutofit fontScale="77500" lnSpcReduction="20000"/>
          </a:bodyPr>
          <a:lstStyle/>
          <a:p>
            <a:pPr indent="-457200" lvl="0" marL="761993" rtl="0" algn="l">
              <a:lnSpc>
                <a:spcPct val="80000"/>
              </a:lnSpc>
              <a:spcBef>
                <a:spcPts val="907"/>
              </a:spcBef>
              <a:spcAft>
                <a:spcPts val="0"/>
              </a:spcAft>
              <a:buClr>
                <a:schemeClr val="dk2"/>
              </a:buClr>
              <a:buSzPct val="99441"/>
              <a:buFont typeface="Arial"/>
              <a:buChar char="•"/>
            </a:pPr>
            <a:r>
              <a:rPr lang="en-US" sz="3000"/>
              <a:t>Density of mathematical language</a:t>
            </a:r>
            <a:br>
              <a:rPr lang="en-US" sz="3000"/>
            </a:br>
            <a:endParaRPr sz="3000"/>
          </a:p>
          <a:p>
            <a:pPr indent="-457200" lvl="0" marL="761993" rtl="0" algn="l">
              <a:lnSpc>
                <a:spcPct val="80000"/>
              </a:lnSpc>
              <a:spcBef>
                <a:spcPts val="907"/>
              </a:spcBef>
              <a:spcAft>
                <a:spcPts val="0"/>
              </a:spcAft>
              <a:buClr>
                <a:schemeClr val="dk2"/>
              </a:buClr>
              <a:buSzPct val="99441"/>
              <a:buFont typeface="Arial"/>
              <a:buChar char="•"/>
            </a:pPr>
            <a:r>
              <a:rPr lang="en-US" sz="3000"/>
              <a:t>Teacher focusing vs. funneling questions</a:t>
            </a:r>
            <a:br>
              <a:rPr lang="en-US" sz="3000"/>
            </a:br>
            <a:endParaRPr sz="3000"/>
          </a:p>
          <a:p>
            <a:pPr indent="-457200" lvl="0" marL="761993" rtl="0" algn="l">
              <a:lnSpc>
                <a:spcPct val="80000"/>
              </a:lnSpc>
              <a:spcBef>
                <a:spcPts val="907"/>
              </a:spcBef>
              <a:spcAft>
                <a:spcPts val="0"/>
              </a:spcAft>
              <a:buClr>
                <a:schemeClr val="dk2"/>
              </a:buClr>
              <a:buSzPct val="99441"/>
              <a:buFont typeface="Arial"/>
              <a:buChar char="•"/>
            </a:pPr>
            <a:r>
              <a:rPr lang="en-US" sz="3000"/>
              <a:t>Student mathematical explanation and reasoning</a:t>
            </a:r>
            <a:br>
              <a:rPr lang="en-US" sz="3000"/>
            </a:br>
            <a:endParaRPr sz="3000"/>
          </a:p>
          <a:p>
            <a:pPr indent="-457200" lvl="0" marL="761993" rtl="0" algn="l">
              <a:lnSpc>
                <a:spcPct val="80000"/>
              </a:lnSpc>
              <a:spcBef>
                <a:spcPts val="907"/>
              </a:spcBef>
              <a:spcAft>
                <a:spcPts val="0"/>
              </a:spcAft>
              <a:buClr>
                <a:schemeClr val="dk2"/>
              </a:buClr>
              <a:buSzPct val="99441"/>
              <a:buFont typeface="Arial"/>
              <a:buChar char="•"/>
            </a:pPr>
            <a:r>
              <a:rPr lang="en-US" sz="3000"/>
              <a:t>Classroom management and time on task</a:t>
            </a:r>
            <a:br>
              <a:rPr lang="en-US" sz="3000"/>
            </a:br>
            <a:endParaRPr sz="3000"/>
          </a:p>
          <a:p>
            <a:pPr indent="-457200" lvl="0" marL="761993" rtl="0" algn="l">
              <a:lnSpc>
                <a:spcPct val="80000"/>
              </a:lnSpc>
              <a:spcBef>
                <a:spcPts val="907"/>
              </a:spcBef>
              <a:spcAft>
                <a:spcPts val="0"/>
              </a:spcAft>
              <a:buClr>
                <a:schemeClr val="dk2"/>
              </a:buClr>
              <a:buSzPct val="99441"/>
              <a:buFont typeface="Arial"/>
              <a:buChar char="•"/>
            </a:pPr>
            <a:r>
              <a:rPr lang="en-US" sz="3000"/>
              <a:t>Meta-cognitive modeling</a:t>
            </a:r>
            <a:br>
              <a:rPr lang="en-US" sz="3000"/>
            </a:br>
            <a:endParaRPr sz="3000"/>
          </a:p>
          <a:p>
            <a:pPr indent="-457200" lvl="0" marL="761993" rtl="0" algn="l">
              <a:lnSpc>
                <a:spcPct val="80000"/>
              </a:lnSpc>
              <a:spcBef>
                <a:spcPts val="907"/>
              </a:spcBef>
              <a:spcAft>
                <a:spcPts val="0"/>
              </a:spcAft>
              <a:buClr>
                <a:schemeClr val="dk2"/>
              </a:buClr>
              <a:buSzPct val="99441"/>
              <a:buFont typeface="Arial"/>
              <a:buChar char="•"/>
            </a:pPr>
            <a:r>
              <a:rPr lang="en-US" sz="3000"/>
              <a:t>Attributing competence to students</a:t>
            </a:r>
            <a:br>
              <a:rPr lang="en-US" sz="3000"/>
            </a:br>
            <a:endParaRPr sz="3000"/>
          </a:p>
          <a:p>
            <a:pPr indent="-457200" lvl="0" marL="761993" rtl="0" algn="l">
              <a:lnSpc>
                <a:spcPct val="80000"/>
              </a:lnSpc>
              <a:spcBef>
                <a:spcPts val="907"/>
              </a:spcBef>
              <a:spcAft>
                <a:spcPts val="0"/>
              </a:spcAft>
              <a:buClr>
                <a:schemeClr val="dk2"/>
              </a:buClr>
              <a:buSzPct val="99441"/>
              <a:buFont typeface="Arial"/>
              <a:buChar char="•"/>
            </a:pPr>
            <a:r>
              <a:rPr lang="en-US" sz="3000"/>
              <a:t>Explicit teacher mathematical sense-making and reasoning</a:t>
            </a:r>
            <a:br>
              <a:rPr lang="en-US" sz="3000"/>
            </a:br>
            <a:endParaRPr sz="3000"/>
          </a:p>
          <a:p>
            <a:pPr indent="-457200" lvl="0" marL="761993" rtl="0" algn="l">
              <a:lnSpc>
                <a:spcPct val="80000"/>
              </a:lnSpc>
              <a:spcBef>
                <a:spcPts val="907"/>
              </a:spcBef>
              <a:spcAft>
                <a:spcPts val="0"/>
              </a:spcAft>
              <a:buClr>
                <a:schemeClr val="dk2"/>
              </a:buClr>
              <a:buSzPct val="99441"/>
              <a:buFont typeface="Arial"/>
              <a:buChar char="•"/>
            </a:pPr>
            <a:r>
              <a:rPr lang="en-US" sz="3000"/>
              <a:t>……</a:t>
            </a:r>
            <a:br>
              <a:rPr lang="en-US" sz="3000"/>
            </a:br>
            <a:endParaRPr sz="3000"/>
          </a:p>
        </p:txBody>
      </p:sp>
      <p:sp>
        <p:nvSpPr>
          <p:cNvPr id="326" name="Google Shape;326;p11"/>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2"/>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sz="2800"/>
              <a:t>The Promises and Pitfalls of Using Language Models to Measure Instruction Quality in Education</a:t>
            </a:r>
            <a:endParaRPr/>
          </a:p>
        </p:txBody>
      </p:sp>
      <p:sp>
        <p:nvSpPr>
          <p:cNvPr id="333" name="Google Shape;333;p12"/>
          <p:cNvSpPr txBox="1"/>
          <p:nvPr>
            <p:ph idx="1" type="body"/>
          </p:nvPr>
        </p:nvSpPr>
        <p:spPr>
          <a:xfrm>
            <a:off x="609600" y="1600201"/>
            <a:ext cx="10972800" cy="4526000"/>
          </a:xfrm>
          <a:prstGeom prst="rect">
            <a:avLst/>
          </a:prstGeom>
          <a:noFill/>
          <a:ln>
            <a:noFill/>
          </a:ln>
        </p:spPr>
        <p:txBody>
          <a:bodyPr anchorCtr="0" anchor="t" bIns="91425" lIns="91425" spcFirstLastPara="1" rIns="91425" wrap="square" tIns="91425">
            <a:noAutofit/>
          </a:bodyPr>
          <a:lstStyle/>
          <a:p>
            <a:pPr indent="0" lvl="0" marL="304793" rtl="0" algn="l">
              <a:lnSpc>
                <a:spcPct val="100000"/>
              </a:lnSpc>
              <a:spcBef>
                <a:spcPts val="907"/>
              </a:spcBef>
              <a:spcAft>
                <a:spcPts val="0"/>
              </a:spcAft>
              <a:buSzPts val="2312"/>
              <a:buNone/>
            </a:pPr>
            <a:r>
              <a:t/>
            </a:r>
            <a:endParaRPr sz="2800">
              <a:latin typeface="Times New Roman"/>
              <a:ea typeface="Times New Roman"/>
              <a:cs typeface="Times New Roman"/>
              <a:sym typeface="Times New Roman"/>
            </a:endParaRPr>
          </a:p>
          <a:p>
            <a:pPr indent="0" lvl="0" marL="304793" rtl="0" algn="l">
              <a:lnSpc>
                <a:spcPct val="100000"/>
              </a:lnSpc>
              <a:spcBef>
                <a:spcPts val="907"/>
              </a:spcBef>
              <a:spcAft>
                <a:spcPts val="0"/>
              </a:spcAft>
              <a:buSzPts val="2312"/>
              <a:buNone/>
            </a:pPr>
            <a:r>
              <a:rPr lang="en-US" sz="2800">
                <a:latin typeface="Arial"/>
                <a:ea typeface="Arial"/>
                <a:cs typeface="Arial"/>
                <a:sym typeface="Arial"/>
              </a:rPr>
              <a:t>“Our results suggest that pretrained</a:t>
            </a:r>
            <a:r>
              <a:rPr b="1" lang="en-US" sz="2800">
                <a:solidFill>
                  <a:srgbClr val="BFBFBF"/>
                </a:solidFill>
                <a:latin typeface="Arial"/>
                <a:ea typeface="Arial"/>
                <a:cs typeface="Arial"/>
                <a:sym typeface="Arial"/>
              </a:rPr>
              <a:t> </a:t>
            </a:r>
            <a:r>
              <a:rPr lang="en-US" sz="2800">
                <a:latin typeface="Arial"/>
                <a:ea typeface="Arial"/>
                <a:cs typeface="Arial"/>
                <a:sym typeface="Arial"/>
              </a:rPr>
              <a:t>Language Models demonstrate performances comparable to the agreement level of human raters for variables that are </a:t>
            </a:r>
            <a:r>
              <a:rPr b="1" lang="en-US" sz="2800" u="sng">
                <a:latin typeface="Arial"/>
                <a:ea typeface="Arial"/>
                <a:cs typeface="Arial"/>
                <a:sym typeface="Arial"/>
              </a:rPr>
              <a:t>more discrete and require lower inference</a:t>
            </a:r>
            <a:r>
              <a:rPr lang="en-US" sz="2800">
                <a:latin typeface="Arial"/>
                <a:ea typeface="Arial"/>
                <a:cs typeface="Arial"/>
                <a:sym typeface="Arial"/>
              </a:rPr>
              <a:t>, but their efficacy diminishes with </a:t>
            </a:r>
            <a:r>
              <a:rPr b="1" lang="en-US" sz="2800" u="sng">
                <a:latin typeface="Arial"/>
                <a:ea typeface="Arial"/>
                <a:cs typeface="Arial"/>
                <a:sym typeface="Arial"/>
              </a:rPr>
              <a:t>more complex</a:t>
            </a:r>
            <a:r>
              <a:rPr b="1" lang="en-US" sz="2800">
                <a:latin typeface="Arial"/>
                <a:ea typeface="Arial"/>
                <a:cs typeface="Arial"/>
                <a:sym typeface="Arial"/>
              </a:rPr>
              <a:t> </a:t>
            </a:r>
            <a:r>
              <a:rPr b="1" lang="en-US" sz="2800" u="sng">
                <a:latin typeface="Arial"/>
                <a:ea typeface="Arial"/>
                <a:cs typeface="Arial"/>
                <a:sym typeface="Arial"/>
              </a:rPr>
              <a:t>teaching practices that require further inferences</a:t>
            </a:r>
            <a:r>
              <a:rPr lang="en-US" sz="2800">
                <a:latin typeface="Arial"/>
                <a:ea typeface="Arial"/>
                <a:cs typeface="Arial"/>
                <a:sym typeface="Arial"/>
              </a:rPr>
              <a:t>.”</a:t>
            </a:r>
            <a:endParaRPr sz="6000">
              <a:latin typeface="Arial"/>
              <a:ea typeface="Arial"/>
              <a:cs typeface="Arial"/>
              <a:sym typeface="Arial"/>
            </a:endParaRPr>
          </a:p>
        </p:txBody>
      </p:sp>
      <p:sp>
        <p:nvSpPr>
          <p:cNvPr id="334" name="Google Shape;334;p12"/>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sp>
        <p:nvSpPr>
          <p:cNvPr id="335" name="Google Shape;335;p12"/>
          <p:cNvSpPr txBox="1"/>
          <p:nvPr/>
        </p:nvSpPr>
        <p:spPr>
          <a:xfrm>
            <a:off x="8020595" y="5871944"/>
            <a:ext cx="38143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(Xu, Liu, Jones, Cohen, &amp; Ai, 2024)</a:t>
            </a:r>
            <a:endParaRPr sz="18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3"/>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sz="2800"/>
              <a:t>The Development of M-Powering Teachers (MPT)—A Machine Learning Tool for Instructional Measurement and Feedback</a:t>
            </a:r>
            <a:endParaRPr sz="2800"/>
          </a:p>
        </p:txBody>
      </p:sp>
      <p:sp>
        <p:nvSpPr>
          <p:cNvPr id="341" name="Google Shape;341;p13"/>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grpSp>
        <p:nvGrpSpPr>
          <p:cNvPr id="342" name="Google Shape;342;p13"/>
          <p:cNvGrpSpPr/>
          <p:nvPr/>
        </p:nvGrpSpPr>
        <p:grpSpPr>
          <a:xfrm>
            <a:off x="2733550" y="1619277"/>
            <a:ext cx="6230582" cy="4535635"/>
            <a:chOff x="710674" y="1248"/>
            <a:chExt cx="6230582" cy="4535635"/>
          </a:xfrm>
        </p:grpSpPr>
        <p:sp>
          <p:nvSpPr>
            <p:cNvPr id="343" name="Google Shape;343;p13"/>
            <p:cNvSpPr/>
            <p:nvPr/>
          </p:nvSpPr>
          <p:spPr>
            <a:xfrm>
              <a:off x="2650900" y="1248"/>
              <a:ext cx="2350129" cy="1175064"/>
            </a:xfrm>
            <a:prstGeom prst="roundRect">
              <a:avLst>
                <a:gd fmla="val 10000" name="adj"/>
              </a:avLst>
            </a:prstGeom>
            <a:solidFill>
              <a:srgbClr val="FA889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3"/>
            <p:cNvSpPr txBox="1"/>
            <p:nvPr/>
          </p:nvSpPr>
          <p:spPr>
            <a:xfrm>
              <a:off x="2685316" y="35664"/>
              <a:ext cx="2281297" cy="1106232"/>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rgbClr val="F4F1F1"/>
                </a:buClr>
                <a:buSzPts val="2600"/>
                <a:buFont typeface="Arial"/>
                <a:buNone/>
              </a:pPr>
              <a:r>
                <a:rPr lang="en-US" sz="2600">
                  <a:solidFill>
                    <a:srgbClr val="F4F1F1"/>
                  </a:solidFill>
                  <a:latin typeface="Arial"/>
                  <a:ea typeface="Arial"/>
                  <a:cs typeface="Arial"/>
                  <a:sym typeface="Arial"/>
                </a:rPr>
                <a:t>Measurement</a:t>
              </a:r>
              <a:endParaRPr sz="2600">
                <a:solidFill>
                  <a:srgbClr val="F4F1F1"/>
                </a:solidFill>
                <a:latin typeface="Arial"/>
                <a:ea typeface="Arial"/>
                <a:cs typeface="Arial"/>
                <a:sym typeface="Arial"/>
              </a:endParaRPr>
            </a:p>
          </p:txBody>
        </p:sp>
        <p:sp>
          <p:nvSpPr>
            <p:cNvPr id="345" name="Google Shape;345;p13"/>
            <p:cNvSpPr/>
            <p:nvPr/>
          </p:nvSpPr>
          <p:spPr>
            <a:xfrm rot="3600000">
              <a:off x="4183949" y="2063429"/>
              <a:ext cx="1224258" cy="411272"/>
            </a:xfrm>
            <a:prstGeom prst="leftRightArrow">
              <a:avLst>
                <a:gd fmla="val 60000" name="adj1"/>
                <a:gd fmla="val 50000" name="adj2"/>
              </a:avLst>
            </a:prstGeom>
            <a:solidFill>
              <a:srgbClr val="DDA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3"/>
            <p:cNvSpPr txBox="1"/>
            <p:nvPr/>
          </p:nvSpPr>
          <p:spPr>
            <a:xfrm rot="3600000">
              <a:off x="4307331" y="2145683"/>
              <a:ext cx="977494" cy="24676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Garamond"/>
                <a:buNone/>
              </a:pPr>
              <a:r>
                <a:t/>
              </a:r>
              <a:endParaRPr sz="1900">
                <a:solidFill>
                  <a:schemeClr val="lt1"/>
                </a:solidFill>
                <a:latin typeface="Garamond"/>
                <a:ea typeface="Garamond"/>
                <a:cs typeface="Garamond"/>
                <a:sym typeface="Garamond"/>
              </a:endParaRPr>
            </a:p>
          </p:txBody>
        </p:sp>
        <p:sp>
          <p:nvSpPr>
            <p:cNvPr id="347" name="Google Shape;347;p13"/>
            <p:cNvSpPr/>
            <p:nvPr/>
          </p:nvSpPr>
          <p:spPr>
            <a:xfrm>
              <a:off x="4591127" y="3361819"/>
              <a:ext cx="2350129" cy="117506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3"/>
            <p:cNvSpPr txBox="1"/>
            <p:nvPr/>
          </p:nvSpPr>
          <p:spPr>
            <a:xfrm>
              <a:off x="4625543" y="3396235"/>
              <a:ext cx="2281297" cy="1106232"/>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rgbClr val="F4F1F1"/>
                </a:buClr>
                <a:buSzPts val="2600"/>
                <a:buFont typeface="Arial"/>
                <a:buNone/>
              </a:pPr>
              <a:r>
                <a:rPr lang="en-US" sz="2600">
                  <a:solidFill>
                    <a:srgbClr val="F4F1F1"/>
                  </a:solidFill>
                  <a:latin typeface="Arial"/>
                  <a:ea typeface="Arial"/>
                  <a:cs typeface="Arial"/>
                  <a:sym typeface="Arial"/>
                </a:rPr>
                <a:t>Field Experiments</a:t>
              </a:r>
              <a:endParaRPr sz="2600">
                <a:solidFill>
                  <a:srgbClr val="F4F1F1"/>
                </a:solidFill>
                <a:latin typeface="Arial"/>
                <a:ea typeface="Arial"/>
                <a:cs typeface="Arial"/>
                <a:sym typeface="Arial"/>
              </a:endParaRPr>
            </a:p>
          </p:txBody>
        </p:sp>
        <p:sp>
          <p:nvSpPr>
            <p:cNvPr id="349" name="Google Shape;349;p13"/>
            <p:cNvSpPr/>
            <p:nvPr/>
          </p:nvSpPr>
          <p:spPr>
            <a:xfrm rot="10800000">
              <a:off x="3213836" y="3743715"/>
              <a:ext cx="1224258" cy="411272"/>
            </a:xfrm>
            <a:prstGeom prst="leftRightArrow">
              <a:avLst>
                <a:gd fmla="val 60000" name="adj1"/>
                <a:gd fmla="val 50000" name="adj2"/>
              </a:avLst>
            </a:prstGeom>
            <a:solidFill>
              <a:srgbClr val="DDA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3"/>
            <p:cNvSpPr txBox="1"/>
            <p:nvPr/>
          </p:nvSpPr>
          <p:spPr>
            <a:xfrm>
              <a:off x="3337218" y="3825969"/>
              <a:ext cx="977494" cy="24676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Garamond"/>
                <a:buNone/>
              </a:pPr>
              <a:r>
                <a:t/>
              </a:r>
              <a:endParaRPr sz="1900">
                <a:solidFill>
                  <a:schemeClr val="lt1"/>
                </a:solidFill>
                <a:latin typeface="Garamond"/>
                <a:ea typeface="Garamond"/>
                <a:cs typeface="Garamond"/>
                <a:sym typeface="Garamond"/>
              </a:endParaRPr>
            </a:p>
          </p:txBody>
        </p:sp>
        <p:sp>
          <p:nvSpPr>
            <p:cNvPr id="351" name="Google Shape;351;p13"/>
            <p:cNvSpPr/>
            <p:nvPr/>
          </p:nvSpPr>
          <p:spPr>
            <a:xfrm>
              <a:off x="710674" y="3361819"/>
              <a:ext cx="2350129" cy="1175064"/>
            </a:xfrm>
            <a:prstGeom prst="roundRect">
              <a:avLst>
                <a:gd fmla="val 10000" name="adj"/>
              </a:avLst>
            </a:prstGeom>
            <a:solidFill>
              <a:srgbClr val="FA889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3"/>
            <p:cNvSpPr txBox="1"/>
            <p:nvPr/>
          </p:nvSpPr>
          <p:spPr>
            <a:xfrm>
              <a:off x="745090" y="3396235"/>
              <a:ext cx="2281297" cy="1106232"/>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rgbClr val="F4F1F1"/>
                </a:buClr>
                <a:buSzPts val="2600"/>
                <a:buFont typeface="Arial"/>
                <a:buNone/>
              </a:pPr>
              <a:r>
                <a:rPr lang="en-US" sz="2600">
                  <a:solidFill>
                    <a:srgbClr val="F4F1F1"/>
                  </a:solidFill>
                  <a:latin typeface="Arial"/>
                  <a:ea typeface="Arial"/>
                  <a:cs typeface="Arial"/>
                  <a:sym typeface="Arial"/>
                </a:rPr>
                <a:t>Speech Technology</a:t>
              </a:r>
              <a:endParaRPr sz="2600">
                <a:solidFill>
                  <a:srgbClr val="F4F1F1"/>
                </a:solidFill>
                <a:latin typeface="Arial"/>
                <a:ea typeface="Arial"/>
                <a:cs typeface="Arial"/>
                <a:sym typeface="Arial"/>
              </a:endParaRPr>
            </a:p>
          </p:txBody>
        </p:sp>
        <p:sp>
          <p:nvSpPr>
            <p:cNvPr id="353" name="Google Shape;353;p13"/>
            <p:cNvSpPr/>
            <p:nvPr/>
          </p:nvSpPr>
          <p:spPr>
            <a:xfrm rot="-3600000">
              <a:off x="2243722" y="2063429"/>
              <a:ext cx="1224258" cy="411272"/>
            </a:xfrm>
            <a:prstGeom prst="leftRightArrow">
              <a:avLst>
                <a:gd fmla="val 60000" name="adj1"/>
                <a:gd fmla="val 50000" name="adj2"/>
              </a:avLst>
            </a:prstGeom>
            <a:solidFill>
              <a:srgbClr val="DDA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3"/>
            <p:cNvSpPr txBox="1"/>
            <p:nvPr/>
          </p:nvSpPr>
          <p:spPr>
            <a:xfrm rot="-3600000">
              <a:off x="2367104" y="2145683"/>
              <a:ext cx="977494" cy="24676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Garamond"/>
                <a:buNone/>
              </a:pPr>
              <a:r>
                <a:t/>
              </a:r>
              <a:endParaRPr sz="1900">
                <a:solidFill>
                  <a:schemeClr val="lt1"/>
                </a:solidFill>
                <a:latin typeface="Garamond"/>
                <a:ea typeface="Garamond"/>
                <a:cs typeface="Garamond"/>
                <a:sym typeface="Garamond"/>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4"/>
          <p:cNvSpPr txBox="1"/>
          <p:nvPr>
            <p:ph type="title"/>
          </p:nvPr>
        </p:nvSpPr>
        <p:spPr>
          <a:xfrm>
            <a:off x="1048200" y="410828"/>
            <a:ext cx="10095600" cy="936799"/>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700"/>
              <a:buNone/>
            </a:pPr>
            <a:r>
              <a:rPr lang="en-US"/>
              <a:t>Providing Instructors with Automated Feedback: Three RCTs</a:t>
            </a:r>
            <a:endParaRPr/>
          </a:p>
        </p:txBody>
      </p:sp>
      <p:sp>
        <p:nvSpPr>
          <p:cNvPr id="360" name="Google Shape;360;p14"/>
          <p:cNvSpPr txBox="1"/>
          <p:nvPr>
            <p:ph idx="1" type="body"/>
          </p:nvPr>
        </p:nvSpPr>
        <p:spPr>
          <a:xfrm>
            <a:off x="1048200" y="1600199"/>
            <a:ext cx="3226400" cy="4967600"/>
          </a:xfrm>
          <a:prstGeom prst="rect">
            <a:avLst/>
          </a:prstGeom>
          <a:noFill/>
          <a:ln>
            <a:noFill/>
          </a:ln>
        </p:spPr>
        <p:txBody>
          <a:bodyPr anchorCtr="0" anchor="t" bIns="91425" lIns="91425" spcFirstLastPara="1" rIns="91425" wrap="square" tIns="91425">
            <a:noAutofit/>
          </a:bodyPr>
          <a:lstStyle/>
          <a:p>
            <a:pPr indent="-456640" lvl="0" marL="608853" rtl="0" algn="l">
              <a:lnSpc>
                <a:spcPct val="100000"/>
              </a:lnSpc>
              <a:spcBef>
                <a:spcPts val="799"/>
              </a:spcBef>
              <a:spcAft>
                <a:spcPts val="0"/>
              </a:spcAft>
              <a:buSzPts val="1800"/>
              <a:buChar char="◎"/>
            </a:pPr>
            <a:r>
              <a:rPr lang="en-US"/>
              <a:t>Online Computer Science Courses</a:t>
            </a:r>
            <a:endParaRPr/>
          </a:p>
        </p:txBody>
      </p:sp>
      <p:sp>
        <p:nvSpPr>
          <p:cNvPr id="361" name="Google Shape;361;p14"/>
          <p:cNvSpPr txBox="1"/>
          <p:nvPr>
            <p:ph idx="2" type="body"/>
          </p:nvPr>
        </p:nvSpPr>
        <p:spPr>
          <a:xfrm>
            <a:off x="4439989" y="1600199"/>
            <a:ext cx="3226400" cy="4967600"/>
          </a:xfrm>
          <a:prstGeom prst="rect">
            <a:avLst/>
          </a:prstGeom>
          <a:noFill/>
          <a:ln>
            <a:noFill/>
          </a:ln>
        </p:spPr>
        <p:txBody>
          <a:bodyPr anchorCtr="0" anchor="t" bIns="91425" lIns="91425" spcFirstLastPara="1" rIns="91425" wrap="square" tIns="91425">
            <a:noAutofit/>
          </a:bodyPr>
          <a:lstStyle/>
          <a:p>
            <a:pPr indent="-456640" lvl="0" marL="608853" rtl="0" algn="l">
              <a:lnSpc>
                <a:spcPct val="100000"/>
              </a:lnSpc>
              <a:spcBef>
                <a:spcPts val="799"/>
              </a:spcBef>
              <a:spcAft>
                <a:spcPts val="0"/>
              </a:spcAft>
              <a:buSzPts val="1800"/>
              <a:buChar char="◎"/>
            </a:pPr>
            <a:r>
              <a:rPr lang="en-US"/>
              <a:t>Online Tutoring</a:t>
            </a:r>
            <a:endParaRPr/>
          </a:p>
        </p:txBody>
      </p:sp>
      <p:sp>
        <p:nvSpPr>
          <p:cNvPr id="362" name="Google Shape;362;p14"/>
          <p:cNvSpPr txBox="1"/>
          <p:nvPr>
            <p:ph idx="3" type="body"/>
          </p:nvPr>
        </p:nvSpPr>
        <p:spPr>
          <a:xfrm>
            <a:off x="7831779" y="1600199"/>
            <a:ext cx="3226400" cy="4967600"/>
          </a:xfrm>
          <a:prstGeom prst="rect">
            <a:avLst/>
          </a:prstGeom>
          <a:noFill/>
          <a:ln>
            <a:noFill/>
          </a:ln>
        </p:spPr>
        <p:txBody>
          <a:bodyPr anchorCtr="0" anchor="t" bIns="91425" lIns="91425" spcFirstLastPara="1" rIns="91425" wrap="square" tIns="91425">
            <a:noAutofit/>
          </a:bodyPr>
          <a:lstStyle/>
          <a:p>
            <a:pPr indent="-456640" lvl="0" marL="608853" rtl="0" algn="l">
              <a:lnSpc>
                <a:spcPct val="100000"/>
              </a:lnSpc>
              <a:spcBef>
                <a:spcPts val="799"/>
              </a:spcBef>
              <a:spcAft>
                <a:spcPts val="0"/>
              </a:spcAft>
              <a:buSzPts val="1800"/>
              <a:buChar char="◎"/>
            </a:pPr>
            <a:r>
              <a:rPr lang="en-US"/>
              <a:t>Brick-and-Mortar Classrooms</a:t>
            </a:r>
            <a:endParaRPr/>
          </a:p>
        </p:txBody>
      </p:sp>
      <p:sp>
        <p:nvSpPr>
          <p:cNvPr id="363" name="Google Shape;363;p14"/>
          <p:cNvSpPr txBox="1"/>
          <p:nvPr>
            <p:ph idx="12" type="sldNum"/>
          </p:nvPr>
        </p:nvSpPr>
        <p:spPr>
          <a:xfrm>
            <a:off x="11205845" y="6333135"/>
            <a:ext cx="731600" cy="52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364" name="Google Shape;364;p14"/>
          <p:cNvPicPr preferRelativeResize="0"/>
          <p:nvPr/>
        </p:nvPicPr>
        <p:blipFill rotWithShape="1">
          <a:blip r:embed="rId3">
            <a:alphaModFix/>
          </a:blip>
          <a:srcRect b="0" l="0" r="0" t="0"/>
          <a:stretch/>
        </p:blipFill>
        <p:spPr>
          <a:xfrm>
            <a:off x="885163" y="2925975"/>
            <a:ext cx="3407160" cy="3407160"/>
          </a:xfrm>
          <a:prstGeom prst="rect">
            <a:avLst/>
          </a:prstGeom>
          <a:noFill/>
          <a:ln>
            <a:noFill/>
          </a:ln>
        </p:spPr>
      </p:pic>
      <p:pic>
        <p:nvPicPr>
          <p:cNvPr id="365" name="Google Shape;365;p14"/>
          <p:cNvPicPr preferRelativeResize="0"/>
          <p:nvPr/>
        </p:nvPicPr>
        <p:blipFill rotWithShape="1">
          <a:blip r:embed="rId4">
            <a:alphaModFix/>
          </a:blip>
          <a:srcRect b="0" l="0" r="0" t="0"/>
          <a:stretch/>
        </p:blipFill>
        <p:spPr>
          <a:xfrm>
            <a:off x="4804801" y="3861062"/>
            <a:ext cx="2496776" cy="933005"/>
          </a:xfrm>
          <a:prstGeom prst="rect">
            <a:avLst/>
          </a:prstGeom>
          <a:noFill/>
          <a:ln>
            <a:noFill/>
          </a:ln>
        </p:spPr>
      </p:pic>
      <p:pic>
        <p:nvPicPr>
          <p:cNvPr id="366" name="Google Shape;366;p14"/>
          <p:cNvPicPr preferRelativeResize="0"/>
          <p:nvPr/>
        </p:nvPicPr>
        <p:blipFill rotWithShape="1">
          <a:blip r:embed="rId5">
            <a:alphaModFix/>
          </a:blip>
          <a:srcRect b="0" l="0" r="0" t="0"/>
          <a:stretch/>
        </p:blipFill>
        <p:spPr>
          <a:xfrm>
            <a:off x="8382805" y="3861062"/>
            <a:ext cx="2446304" cy="10073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5"/>
          <p:cNvSpPr txBox="1"/>
          <p:nvPr>
            <p:ph type="title"/>
          </p:nvPr>
        </p:nvSpPr>
        <p:spPr>
          <a:xfrm>
            <a:off x="1048200" y="410828"/>
            <a:ext cx="10095600" cy="936799"/>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700"/>
              <a:buNone/>
            </a:pPr>
            <a:r>
              <a:rPr lang="en-US"/>
              <a:t>Pipeline of Giving Feedback</a:t>
            </a:r>
            <a:endParaRPr/>
          </a:p>
        </p:txBody>
      </p:sp>
      <p:sp>
        <p:nvSpPr>
          <p:cNvPr id="372" name="Google Shape;372;p15"/>
          <p:cNvSpPr txBox="1"/>
          <p:nvPr>
            <p:ph idx="12" type="sldNum"/>
          </p:nvPr>
        </p:nvSpPr>
        <p:spPr>
          <a:xfrm>
            <a:off x="11205845" y="6333135"/>
            <a:ext cx="731600" cy="52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373" name="Google Shape;373;p15"/>
          <p:cNvPicPr preferRelativeResize="0"/>
          <p:nvPr/>
        </p:nvPicPr>
        <p:blipFill rotWithShape="1">
          <a:blip r:embed="rId3">
            <a:alphaModFix/>
          </a:blip>
          <a:srcRect b="0" l="0" r="2877" t="0"/>
          <a:stretch/>
        </p:blipFill>
        <p:spPr>
          <a:xfrm>
            <a:off x="3219796" y="1783442"/>
            <a:ext cx="5586945" cy="4354253"/>
          </a:xfrm>
          <a:prstGeom prst="rect">
            <a:avLst/>
          </a:prstGeom>
          <a:noFill/>
          <a:ln>
            <a:noFill/>
          </a:ln>
        </p:spPr>
      </p:pic>
      <p:sp>
        <p:nvSpPr>
          <p:cNvPr id="374" name="Google Shape;374;p15"/>
          <p:cNvSpPr txBox="1"/>
          <p:nvPr/>
        </p:nvSpPr>
        <p:spPr>
          <a:xfrm>
            <a:off x="2224842" y="2707333"/>
            <a:ext cx="16589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1"/>
                </a:solidFill>
                <a:latin typeface="Arial"/>
                <a:ea typeface="Arial"/>
                <a:cs typeface="Arial"/>
                <a:sym typeface="Arial"/>
              </a:rPr>
              <a:t>Recording</a:t>
            </a:r>
            <a:endParaRPr/>
          </a:p>
        </p:txBody>
      </p:sp>
      <p:sp>
        <p:nvSpPr>
          <p:cNvPr id="375" name="Google Shape;375;p15"/>
          <p:cNvSpPr txBox="1"/>
          <p:nvPr/>
        </p:nvSpPr>
        <p:spPr>
          <a:xfrm>
            <a:off x="8972205" y="2707333"/>
            <a:ext cx="198990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accent1"/>
                </a:solidFill>
                <a:latin typeface="Garamond"/>
                <a:ea typeface="Garamond"/>
                <a:cs typeface="Garamond"/>
                <a:sym typeface="Garamond"/>
              </a:rPr>
              <a:t>Transcription &amp; Anonymization</a:t>
            </a:r>
            <a:endParaRPr/>
          </a:p>
        </p:txBody>
      </p:sp>
      <p:sp>
        <p:nvSpPr>
          <p:cNvPr id="376" name="Google Shape;376;p15"/>
          <p:cNvSpPr txBox="1"/>
          <p:nvPr/>
        </p:nvSpPr>
        <p:spPr>
          <a:xfrm>
            <a:off x="2072639" y="4870598"/>
            <a:ext cx="165898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accent1"/>
                </a:solidFill>
                <a:latin typeface="Garamond"/>
                <a:ea typeface="Garamond"/>
                <a:cs typeface="Garamond"/>
                <a:sym typeface="Garamond"/>
              </a:rPr>
              <a:t>Transcript Analysis</a:t>
            </a:r>
            <a:endParaRPr/>
          </a:p>
        </p:txBody>
      </p:sp>
      <p:sp>
        <p:nvSpPr>
          <p:cNvPr id="377" name="Google Shape;377;p15"/>
          <p:cNvSpPr txBox="1"/>
          <p:nvPr/>
        </p:nvSpPr>
        <p:spPr>
          <a:xfrm>
            <a:off x="9124406" y="4933562"/>
            <a:ext cx="16589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1"/>
                </a:solidFill>
                <a:latin typeface="Garamond"/>
                <a:ea typeface="Garamond"/>
                <a:cs typeface="Garamond"/>
                <a:sym typeface="Garamond"/>
              </a:rPr>
              <a:t>Feedback</a:t>
            </a:r>
            <a:endParaRPr/>
          </a:p>
        </p:txBody>
      </p:sp>
      <p:sp>
        <p:nvSpPr>
          <p:cNvPr id="378" name="Google Shape;378;p15"/>
          <p:cNvSpPr/>
          <p:nvPr/>
        </p:nvSpPr>
        <p:spPr>
          <a:xfrm>
            <a:off x="6096000" y="1584356"/>
            <a:ext cx="4866111" cy="4553339"/>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
        <p:nvSpPr>
          <p:cNvPr id="379" name="Google Shape;379;p15"/>
          <p:cNvSpPr/>
          <p:nvPr/>
        </p:nvSpPr>
        <p:spPr>
          <a:xfrm>
            <a:off x="2000816" y="3825880"/>
            <a:ext cx="4255129" cy="2507255"/>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16"/>
          <p:cNvSpPr txBox="1"/>
          <p:nvPr>
            <p:ph type="title"/>
          </p:nvPr>
        </p:nvSpPr>
        <p:spPr>
          <a:xfrm>
            <a:off x="1048200" y="410828"/>
            <a:ext cx="10095600" cy="936799"/>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700"/>
              <a:buNone/>
            </a:pPr>
            <a:r>
              <a:rPr lang="en-US"/>
              <a:t>Pipeline of Giving Feedback</a:t>
            </a:r>
            <a:endParaRPr/>
          </a:p>
        </p:txBody>
      </p:sp>
      <p:sp>
        <p:nvSpPr>
          <p:cNvPr id="385" name="Google Shape;385;p16"/>
          <p:cNvSpPr txBox="1"/>
          <p:nvPr>
            <p:ph idx="12" type="sldNum"/>
          </p:nvPr>
        </p:nvSpPr>
        <p:spPr>
          <a:xfrm>
            <a:off x="11205845" y="6333135"/>
            <a:ext cx="731600" cy="52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386" name="Google Shape;386;p16"/>
          <p:cNvPicPr preferRelativeResize="0"/>
          <p:nvPr/>
        </p:nvPicPr>
        <p:blipFill rotWithShape="1">
          <a:blip r:embed="rId3">
            <a:alphaModFix/>
          </a:blip>
          <a:srcRect b="0" l="0" r="2877" t="0"/>
          <a:stretch/>
        </p:blipFill>
        <p:spPr>
          <a:xfrm>
            <a:off x="3219796" y="1783442"/>
            <a:ext cx="5586945" cy="4354253"/>
          </a:xfrm>
          <a:prstGeom prst="rect">
            <a:avLst/>
          </a:prstGeom>
          <a:noFill/>
          <a:ln>
            <a:noFill/>
          </a:ln>
        </p:spPr>
      </p:pic>
      <p:sp>
        <p:nvSpPr>
          <p:cNvPr id="387" name="Google Shape;387;p16"/>
          <p:cNvSpPr txBox="1"/>
          <p:nvPr/>
        </p:nvSpPr>
        <p:spPr>
          <a:xfrm>
            <a:off x="2224842" y="2707333"/>
            <a:ext cx="16589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1"/>
                </a:solidFill>
                <a:latin typeface="Arial"/>
                <a:ea typeface="Arial"/>
                <a:cs typeface="Arial"/>
                <a:sym typeface="Arial"/>
              </a:rPr>
              <a:t>Recording</a:t>
            </a:r>
            <a:endParaRPr/>
          </a:p>
        </p:txBody>
      </p:sp>
      <p:sp>
        <p:nvSpPr>
          <p:cNvPr id="388" name="Google Shape;388;p16"/>
          <p:cNvSpPr txBox="1"/>
          <p:nvPr/>
        </p:nvSpPr>
        <p:spPr>
          <a:xfrm>
            <a:off x="8972205" y="2707333"/>
            <a:ext cx="198990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1"/>
                </a:solidFill>
                <a:latin typeface="Arial"/>
                <a:ea typeface="Arial"/>
                <a:cs typeface="Arial"/>
                <a:sym typeface="Arial"/>
              </a:rPr>
              <a:t>Transcription &amp; Anonymization</a:t>
            </a:r>
            <a:endParaRPr/>
          </a:p>
        </p:txBody>
      </p:sp>
      <p:sp>
        <p:nvSpPr>
          <p:cNvPr id="389" name="Google Shape;389;p16"/>
          <p:cNvSpPr txBox="1"/>
          <p:nvPr/>
        </p:nvSpPr>
        <p:spPr>
          <a:xfrm>
            <a:off x="2072639" y="4870598"/>
            <a:ext cx="165898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accent1"/>
                </a:solidFill>
                <a:latin typeface="Garamond"/>
                <a:ea typeface="Garamond"/>
                <a:cs typeface="Garamond"/>
                <a:sym typeface="Garamond"/>
              </a:rPr>
              <a:t>Transcript Analysis</a:t>
            </a:r>
            <a:endParaRPr/>
          </a:p>
        </p:txBody>
      </p:sp>
      <p:sp>
        <p:nvSpPr>
          <p:cNvPr id="390" name="Google Shape;390;p16"/>
          <p:cNvSpPr txBox="1"/>
          <p:nvPr/>
        </p:nvSpPr>
        <p:spPr>
          <a:xfrm>
            <a:off x="9124406" y="4933562"/>
            <a:ext cx="16589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1"/>
                </a:solidFill>
                <a:latin typeface="Garamond"/>
                <a:ea typeface="Garamond"/>
                <a:cs typeface="Garamond"/>
                <a:sym typeface="Garamond"/>
              </a:rPr>
              <a:t>Feedback</a:t>
            </a:r>
            <a:endParaRPr/>
          </a:p>
        </p:txBody>
      </p:sp>
      <p:sp>
        <p:nvSpPr>
          <p:cNvPr id="391" name="Google Shape;391;p16"/>
          <p:cNvSpPr/>
          <p:nvPr/>
        </p:nvSpPr>
        <p:spPr>
          <a:xfrm>
            <a:off x="1818237" y="3875988"/>
            <a:ext cx="8555525" cy="2571184"/>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17"/>
          <p:cNvSpPr txBox="1"/>
          <p:nvPr>
            <p:ph type="title"/>
          </p:nvPr>
        </p:nvSpPr>
        <p:spPr>
          <a:xfrm>
            <a:off x="1048200" y="410828"/>
            <a:ext cx="10095600" cy="936799"/>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700"/>
              <a:buNone/>
            </a:pPr>
            <a:r>
              <a:rPr lang="en-US"/>
              <a:t>Pipeline of Giving Feedback</a:t>
            </a:r>
            <a:endParaRPr/>
          </a:p>
        </p:txBody>
      </p:sp>
      <p:sp>
        <p:nvSpPr>
          <p:cNvPr id="397" name="Google Shape;397;p17"/>
          <p:cNvSpPr txBox="1"/>
          <p:nvPr>
            <p:ph idx="12" type="sldNum"/>
          </p:nvPr>
        </p:nvSpPr>
        <p:spPr>
          <a:xfrm>
            <a:off x="11205845" y="6333135"/>
            <a:ext cx="731600" cy="52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398" name="Google Shape;398;p17"/>
          <p:cNvPicPr preferRelativeResize="0"/>
          <p:nvPr/>
        </p:nvPicPr>
        <p:blipFill rotWithShape="1">
          <a:blip r:embed="rId3">
            <a:alphaModFix/>
          </a:blip>
          <a:srcRect b="0" l="0" r="2877" t="0"/>
          <a:stretch/>
        </p:blipFill>
        <p:spPr>
          <a:xfrm>
            <a:off x="3219796" y="1783442"/>
            <a:ext cx="5586945" cy="4354253"/>
          </a:xfrm>
          <a:prstGeom prst="rect">
            <a:avLst/>
          </a:prstGeom>
          <a:noFill/>
          <a:ln>
            <a:noFill/>
          </a:ln>
        </p:spPr>
      </p:pic>
      <p:sp>
        <p:nvSpPr>
          <p:cNvPr id="399" name="Google Shape;399;p17"/>
          <p:cNvSpPr txBox="1"/>
          <p:nvPr/>
        </p:nvSpPr>
        <p:spPr>
          <a:xfrm>
            <a:off x="2224842" y="2707333"/>
            <a:ext cx="16589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1"/>
                </a:solidFill>
                <a:latin typeface="Arial"/>
                <a:ea typeface="Arial"/>
                <a:cs typeface="Arial"/>
                <a:sym typeface="Arial"/>
              </a:rPr>
              <a:t>Recording</a:t>
            </a:r>
            <a:endParaRPr/>
          </a:p>
        </p:txBody>
      </p:sp>
      <p:sp>
        <p:nvSpPr>
          <p:cNvPr id="400" name="Google Shape;400;p17"/>
          <p:cNvSpPr txBox="1"/>
          <p:nvPr/>
        </p:nvSpPr>
        <p:spPr>
          <a:xfrm>
            <a:off x="8972205" y="2707333"/>
            <a:ext cx="198990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accent1"/>
                </a:solidFill>
                <a:latin typeface="Arial"/>
                <a:ea typeface="Arial"/>
                <a:cs typeface="Arial"/>
                <a:sym typeface="Arial"/>
              </a:rPr>
              <a:t>Transcription</a:t>
            </a:r>
            <a:r>
              <a:rPr b="1" lang="en-US" sz="1800">
                <a:solidFill>
                  <a:schemeClr val="accent1"/>
                </a:solidFill>
                <a:latin typeface="Garamond"/>
                <a:ea typeface="Garamond"/>
                <a:cs typeface="Garamond"/>
                <a:sym typeface="Garamond"/>
              </a:rPr>
              <a:t> &amp; </a:t>
            </a:r>
            <a:r>
              <a:rPr b="1" lang="en-US" sz="1800">
                <a:solidFill>
                  <a:schemeClr val="accent1"/>
                </a:solidFill>
                <a:latin typeface="Arial"/>
                <a:ea typeface="Arial"/>
                <a:cs typeface="Arial"/>
                <a:sym typeface="Arial"/>
              </a:rPr>
              <a:t>Anonymization</a:t>
            </a:r>
            <a:endParaRPr/>
          </a:p>
        </p:txBody>
      </p:sp>
      <p:sp>
        <p:nvSpPr>
          <p:cNvPr id="401" name="Google Shape;401;p17"/>
          <p:cNvSpPr txBox="1"/>
          <p:nvPr/>
        </p:nvSpPr>
        <p:spPr>
          <a:xfrm>
            <a:off x="2072639" y="4870598"/>
            <a:ext cx="165898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accent1"/>
                </a:solidFill>
                <a:latin typeface="Arial"/>
                <a:ea typeface="Arial"/>
                <a:cs typeface="Arial"/>
                <a:sym typeface="Arial"/>
              </a:rPr>
              <a:t>Transcript</a:t>
            </a:r>
            <a:r>
              <a:rPr b="1" lang="en-US" sz="1800">
                <a:solidFill>
                  <a:schemeClr val="accent1"/>
                </a:solidFill>
                <a:latin typeface="Garamond"/>
                <a:ea typeface="Garamond"/>
                <a:cs typeface="Garamond"/>
                <a:sym typeface="Garamond"/>
              </a:rPr>
              <a:t> </a:t>
            </a:r>
            <a:r>
              <a:rPr b="1" lang="en-US" sz="1800">
                <a:solidFill>
                  <a:schemeClr val="accent1"/>
                </a:solidFill>
                <a:latin typeface="Arial"/>
                <a:ea typeface="Arial"/>
                <a:cs typeface="Arial"/>
                <a:sym typeface="Arial"/>
              </a:rPr>
              <a:t>Analysis</a:t>
            </a:r>
            <a:endParaRPr/>
          </a:p>
        </p:txBody>
      </p:sp>
      <p:sp>
        <p:nvSpPr>
          <p:cNvPr id="402" name="Google Shape;402;p17"/>
          <p:cNvSpPr txBox="1"/>
          <p:nvPr/>
        </p:nvSpPr>
        <p:spPr>
          <a:xfrm>
            <a:off x="9124406" y="4933562"/>
            <a:ext cx="16589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1"/>
                </a:solidFill>
                <a:latin typeface="Garamond"/>
                <a:ea typeface="Garamond"/>
                <a:cs typeface="Garamond"/>
                <a:sym typeface="Garamond"/>
              </a:rPr>
              <a:t>Feedback</a:t>
            </a:r>
            <a:endParaRPr/>
          </a:p>
        </p:txBody>
      </p:sp>
      <p:sp>
        <p:nvSpPr>
          <p:cNvPr id="403" name="Google Shape;403;p17"/>
          <p:cNvSpPr/>
          <p:nvPr/>
        </p:nvSpPr>
        <p:spPr>
          <a:xfrm>
            <a:off x="6096000" y="4128380"/>
            <a:ext cx="4442234" cy="2204755"/>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18"/>
          <p:cNvSpPr txBox="1"/>
          <p:nvPr>
            <p:ph type="title"/>
          </p:nvPr>
        </p:nvSpPr>
        <p:spPr>
          <a:xfrm>
            <a:off x="1048200" y="410828"/>
            <a:ext cx="10095600" cy="936799"/>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700"/>
              <a:buNone/>
            </a:pPr>
            <a:r>
              <a:rPr lang="en-US"/>
              <a:t>Pipeline of Giving Feedback</a:t>
            </a:r>
            <a:endParaRPr/>
          </a:p>
        </p:txBody>
      </p:sp>
      <p:sp>
        <p:nvSpPr>
          <p:cNvPr id="409" name="Google Shape;409;p18"/>
          <p:cNvSpPr txBox="1"/>
          <p:nvPr>
            <p:ph idx="12" type="sldNum"/>
          </p:nvPr>
        </p:nvSpPr>
        <p:spPr>
          <a:xfrm>
            <a:off x="11205845" y="6333135"/>
            <a:ext cx="731600" cy="52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410" name="Google Shape;410;p18"/>
          <p:cNvPicPr preferRelativeResize="0"/>
          <p:nvPr/>
        </p:nvPicPr>
        <p:blipFill rotWithShape="1">
          <a:blip r:embed="rId3">
            <a:alphaModFix/>
          </a:blip>
          <a:srcRect b="0" l="0" r="2877" t="0"/>
          <a:stretch/>
        </p:blipFill>
        <p:spPr>
          <a:xfrm>
            <a:off x="3219796" y="1783442"/>
            <a:ext cx="5586945" cy="4354253"/>
          </a:xfrm>
          <a:prstGeom prst="rect">
            <a:avLst/>
          </a:prstGeom>
          <a:noFill/>
          <a:ln>
            <a:noFill/>
          </a:ln>
        </p:spPr>
      </p:pic>
      <p:sp>
        <p:nvSpPr>
          <p:cNvPr id="411" name="Google Shape;411;p18"/>
          <p:cNvSpPr txBox="1"/>
          <p:nvPr/>
        </p:nvSpPr>
        <p:spPr>
          <a:xfrm>
            <a:off x="2224842" y="2707333"/>
            <a:ext cx="16589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1"/>
                </a:solidFill>
                <a:latin typeface="Arial"/>
                <a:ea typeface="Arial"/>
                <a:cs typeface="Arial"/>
                <a:sym typeface="Arial"/>
              </a:rPr>
              <a:t>Recording</a:t>
            </a:r>
            <a:endParaRPr/>
          </a:p>
        </p:txBody>
      </p:sp>
      <p:sp>
        <p:nvSpPr>
          <p:cNvPr id="412" name="Google Shape;412;p18"/>
          <p:cNvSpPr txBox="1"/>
          <p:nvPr/>
        </p:nvSpPr>
        <p:spPr>
          <a:xfrm>
            <a:off x="8972205" y="2707333"/>
            <a:ext cx="198990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accent1"/>
                </a:solidFill>
                <a:latin typeface="Arial"/>
                <a:ea typeface="Arial"/>
                <a:cs typeface="Arial"/>
                <a:sym typeface="Arial"/>
              </a:rPr>
              <a:t>Transcription</a:t>
            </a:r>
            <a:r>
              <a:rPr b="1" lang="en-US" sz="1800">
                <a:solidFill>
                  <a:schemeClr val="accent1"/>
                </a:solidFill>
                <a:latin typeface="Garamond"/>
                <a:ea typeface="Garamond"/>
                <a:cs typeface="Garamond"/>
                <a:sym typeface="Garamond"/>
              </a:rPr>
              <a:t> &amp; </a:t>
            </a:r>
            <a:r>
              <a:rPr b="1" lang="en-US" sz="1800">
                <a:solidFill>
                  <a:schemeClr val="accent1"/>
                </a:solidFill>
                <a:latin typeface="Arial"/>
                <a:ea typeface="Arial"/>
                <a:cs typeface="Arial"/>
                <a:sym typeface="Arial"/>
              </a:rPr>
              <a:t>Anonymization</a:t>
            </a:r>
            <a:endParaRPr/>
          </a:p>
        </p:txBody>
      </p:sp>
      <p:sp>
        <p:nvSpPr>
          <p:cNvPr id="413" name="Google Shape;413;p18"/>
          <p:cNvSpPr txBox="1"/>
          <p:nvPr/>
        </p:nvSpPr>
        <p:spPr>
          <a:xfrm>
            <a:off x="2072639" y="4870598"/>
            <a:ext cx="165898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accent1"/>
                </a:solidFill>
                <a:latin typeface="Arial"/>
                <a:ea typeface="Arial"/>
                <a:cs typeface="Arial"/>
                <a:sym typeface="Arial"/>
              </a:rPr>
              <a:t>Transcript</a:t>
            </a:r>
            <a:r>
              <a:rPr b="1" lang="en-US" sz="1800">
                <a:solidFill>
                  <a:schemeClr val="accent1"/>
                </a:solidFill>
                <a:latin typeface="Garamond"/>
                <a:ea typeface="Garamond"/>
                <a:cs typeface="Garamond"/>
                <a:sym typeface="Garamond"/>
              </a:rPr>
              <a:t> </a:t>
            </a:r>
            <a:r>
              <a:rPr b="1" lang="en-US" sz="1800">
                <a:solidFill>
                  <a:schemeClr val="accent1"/>
                </a:solidFill>
                <a:latin typeface="Arial"/>
                <a:ea typeface="Arial"/>
                <a:cs typeface="Arial"/>
                <a:sym typeface="Arial"/>
              </a:rPr>
              <a:t>Analysis</a:t>
            </a:r>
            <a:endParaRPr/>
          </a:p>
        </p:txBody>
      </p:sp>
      <p:sp>
        <p:nvSpPr>
          <p:cNvPr id="414" name="Google Shape;414;p18"/>
          <p:cNvSpPr txBox="1"/>
          <p:nvPr/>
        </p:nvSpPr>
        <p:spPr>
          <a:xfrm>
            <a:off x="9124406" y="4933562"/>
            <a:ext cx="16589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1"/>
                </a:solidFill>
                <a:latin typeface="Arial"/>
                <a:ea typeface="Arial"/>
                <a:cs typeface="Arial"/>
                <a:sym typeface="Arial"/>
              </a:rPr>
              <a:t>Feedback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19"/>
          <p:cNvSpPr txBox="1"/>
          <p:nvPr/>
        </p:nvSpPr>
        <p:spPr>
          <a:xfrm>
            <a:off x="239930" y="345675"/>
            <a:ext cx="4337445" cy="614761"/>
          </a:xfrm>
          <a:prstGeom prst="rect">
            <a:avLst/>
          </a:prstGeom>
          <a:noFill/>
          <a:ln>
            <a:noFill/>
          </a:ln>
        </p:spPr>
        <p:txBody>
          <a:bodyPr anchorCtr="0" anchor="t" bIns="121750" lIns="121750" spcFirstLastPara="1" rIns="121750" wrap="square" tIns="121750">
            <a:spAutoFit/>
          </a:bodyPr>
          <a:lstStyle/>
          <a:p>
            <a:pPr indent="0" lvl="0" marL="0" marR="0" rtl="0" algn="l">
              <a:spcBef>
                <a:spcPts val="0"/>
              </a:spcBef>
              <a:spcAft>
                <a:spcPts val="0"/>
              </a:spcAft>
              <a:buNone/>
            </a:pPr>
            <a:r>
              <a:t/>
            </a:r>
            <a:endParaRPr sz="2397">
              <a:solidFill>
                <a:schemeClr val="dk1"/>
              </a:solidFill>
              <a:latin typeface="Arial"/>
              <a:ea typeface="Arial"/>
              <a:cs typeface="Arial"/>
              <a:sym typeface="Arial"/>
            </a:endParaRPr>
          </a:p>
        </p:txBody>
      </p:sp>
      <p:sp>
        <p:nvSpPr>
          <p:cNvPr id="420" name="Google Shape;420;p19"/>
          <p:cNvSpPr txBox="1"/>
          <p:nvPr/>
        </p:nvSpPr>
        <p:spPr>
          <a:xfrm>
            <a:off x="421704" y="345673"/>
            <a:ext cx="11408283" cy="943441"/>
          </a:xfrm>
          <a:prstGeom prst="rect">
            <a:avLst/>
          </a:prstGeom>
          <a:noFill/>
          <a:ln>
            <a:noFill/>
          </a:ln>
        </p:spPr>
        <p:txBody>
          <a:bodyPr anchorCtr="0" anchor="t" bIns="121750" lIns="121750" spcFirstLastPara="1" rIns="121750" wrap="square" tIns="121750">
            <a:spAutoFit/>
          </a:bodyPr>
          <a:lstStyle/>
          <a:p>
            <a:pPr indent="0" lvl="0" marL="0" marR="0" rtl="0" algn="l">
              <a:spcBef>
                <a:spcPts val="0"/>
              </a:spcBef>
              <a:spcAft>
                <a:spcPts val="0"/>
              </a:spcAft>
              <a:buNone/>
            </a:pPr>
            <a:r>
              <a:rPr b="1" lang="en-US" sz="4533">
                <a:solidFill>
                  <a:schemeClr val="accent1"/>
                </a:solidFill>
                <a:latin typeface="Arial"/>
                <a:ea typeface="Arial"/>
                <a:cs typeface="Arial"/>
                <a:sym typeface="Arial"/>
              </a:rPr>
              <a:t>Design principles for reflective feedback</a:t>
            </a:r>
            <a:endParaRPr b="1" sz="4533">
              <a:solidFill>
                <a:schemeClr val="accent1"/>
              </a:solidFill>
              <a:latin typeface="Arial"/>
              <a:ea typeface="Arial"/>
              <a:cs typeface="Arial"/>
              <a:sym typeface="Arial"/>
            </a:endParaRPr>
          </a:p>
        </p:txBody>
      </p:sp>
      <p:sp>
        <p:nvSpPr>
          <p:cNvPr id="421" name="Google Shape;421;p19"/>
          <p:cNvSpPr txBox="1"/>
          <p:nvPr/>
        </p:nvSpPr>
        <p:spPr>
          <a:xfrm>
            <a:off x="362012" y="1626161"/>
            <a:ext cx="10791477" cy="3073896"/>
          </a:xfrm>
          <a:prstGeom prst="rect">
            <a:avLst/>
          </a:prstGeom>
          <a:noFill/>
          <a:ln>
            <a:noFill/>
          </a:ln>
        </p:spPr>
        <p:txBody>
          <a:bodyPr anchorCtr="0" anchor="t" bIns="121750" lIns="121750" spcFirstLastPara="1" rIns="121750" wrap="square" tIns="121750">
            <a:spAutoFit/>
          </a:bodyPr>
          <a:lstStyle/>
          <a:p>
            <a:pPr indent="-507378" lvl="0" marL="608853" marR="0" rtl="0" algn="l">
              <a:lnSpc>
                <a:spcPct val="115000"/>
              </a:lnSpc>
              <a:spcBef>
                <a:spcPts val="0"/>
              </a:spcBef>
              <a:spcAft>
                <a:spcPts val="0"/>
              </a:spcAft>
              <a:buClr>
                <a:schemeClr val="dk1"/>
              </a:buClr>
              <a:buSzPts val="2400"/>
              <a:buFont typeface="Arial"/>
              <a:buAutoNum type="arabicPeriod"/>
            </a:pPr>
            <a:r>
              <a:rPr lang="en-US" sz="3196">
                <a:solidFill>
                  <a:schemeClr val="dk1"/>
                </a:solidFill>
                <a:latin typeface="Arial"/>
                <a:ea typeface="Arial"/>
                <a:cs typeface="Arial"/>
                <a:sym typeface="Arial"/>
              </a:rPr>
              <a:t>Non-judgmental &amp; private</a:t>
            </a:r>
            <a:endParaRPr/>
          </a:p>
          <a:p>
            <a:pPr indent="-354978" lvl="0" marL="608853" marR="0" rtl="0" algn="l">
              <a:lnSpc>
                <a:spcPct val="115000"/>
              </a:lnSpc>
              <a:spcBef>
                <a:spcPts val="0"/>
              </a:spcBef>
              <a:spcAft>
                <a:spcPts val="0"/>
              </a:spcAft>
              <a:buClr>
                <a:schemeClr val="dk1"/>
              </a:buClr>
              <a:buSzPts val="2400"/>
              <a:buFont typeface="Arial"/>
              <a:buNone/>
            </a:pPr>
            <a:r>
              <a:t/>
            </a:r>
            <a:endParaRPr sz="3196">
              <a:solidFill>
                <a:schemeClr val="dk1"/>
              </a:solidFill>
              <a:latin typeface="Arial"/>
              <a:ea typeface="Arial"/>
              <a:cs typeface="Arial"/>
              <a:sym typeface="Arial"/>
            </a:endParaRPr>
          </a:p>
          <a:p>
            <a:pPr indent="-507378" lvl="0" marL="608853" marR="0" rtl="0" algn="l">
              <a:lnSpc>
                <a:spcPct val="115000"/>
              </a:lnSpc>
              <a:spcBef>
                <a:spcPts val="0"/>
              </a:spcBef>
              <a:spcAft>
                <a:spcPts val="0"/>
              </a:spcAft>
              <a:buClr>
                <a:schemeClr val="dk1"/>
              </a:buClr>
              <a:buSzPts val="2400"/>
              <a:buFont typeface="Arial"/>
              <a:buAutoNum type="arabicPeriod"/>
            </a:pPr>
            <a:r>
              <a:rPr lang="en-US" sz="3196">
                <a:solidFill>
                  <a:schemeClr val="dk1"/>
                </a:solidFill>
                <a:latin typeface="Arial"/>
                <a:ea typeface="Arial"/>
                <a:cs typeface="Arial"/>
                <a:sym typeface="Arial"/>
              </a:rPr>
              <a:t>Concise, specific &amp; actionable</a:t>
            </a:r>
            <a:endParaRPr/>
          </a:p>
          <a:p>
            <a:pPr indent="-354978" lvl="0" marL="608853" marR="0" rtl="0" algn="l">
              <a:lnSpc>
                <a:spcPct val="115000"/>
              </a:lnSpc>
              <a:spcBef>
                <a:spcPts val="0"/>
              </a:spcBef>
              <a:spcAft>
                <a:spcPts val="0"/>
              </a:spcAft>
              <a:buClr>
                <a:schemeClr val="dk1"/>
              </a:buClr>
              <a:buSzPts val="2400"/>
              <a:buFont typeface="Arial"/>
              <a:buNone/>
            </a:pPr>
            <a:r>
              <a:t/>
            </a:r>
            <a:endParaRPr sz="3196">
              <a:solidFill>
                <a:schemeClr val="dk1"/>
              </a:solidFill>
              <a:latin typeface="Arial"/>
              <a:ea typeface="Arial"/>
              <a:cs typeface="Arial"/>
              <a:sym typeface="Arial"/>
            </a:endParaRPr>
          </a:p>
          <a:p>
            <a:pPr indent="-507378" lvl="0" marL="608853" marR="0" rtl="0" algn="l">
              <a:lnSpc>
                <a:spcPct val="115000"/>
              </a:lnSpc>
              <a:spcBef>
                <a:spcPts val="0"/>
              </a:spcBef>
              <a:spcAft>
                <a:spcPts val="0"/>
              </a:spcAft>
              <a:buClr>
                <a:schemeClr val="dk1"/>
              </a:buClr>
              <a:buSzPts val="2400"/>
              <a:buFont typeface="Arial"/>
              <a:buAutoNum type="arabicPeriod"/>
            </a:pPr>
            <a:r>
              <a:rPr lang="en-US" sz="3196">
                <a:solidFill>
                  <a:schemeClr val="dk1"/>
                </a:solidFill>
                <a:latin typeface="Arial"/>
                <a:ea typeface="Arial"/>
                <a:cs typeface="Arial"/>
                <a:sym typeface="Arial"/>
              </a:rPr>
              <a:t>Timely &amp; regular</a:t>
            </a:r>
            <a:endParaRPr sz="3196">
              <a:solidFill>
                <a:schemeClr val="dk1"/>
              </a:solidFill>
              <a:latin typeface="Arial"/>
              <a:ea typeface="Arial"/>
              <a:cs typeface="Arial"/>
              <a:sym typeface="Arial"/>
            </a:endParaRPr>
          </a:p>
        </p:txBody>
      </p:sp>
      <p:sp>
        <p:nvSpPr>
          <p:cNvPr id="422" name="Google Shape;422;p19"/>
          <p:cNvSpPr txBox="1"/>
          <p:nvPr>
            <p:ph idx="12" type="sldNum"/>
          </p:nvPr>
        </p:nvSpPr>
        <p:spPr>
          <a:xfrm>
            <a:off x="11199545" y="6329554"/>
            <a:ext cx="730698" cy="524153"/>
          </a:xfrm>
          <a:prstGeom prst="rect">
            <a:avLst/>
          </a:prstGeom>
          <a:noFill/>
          <a:ln>
            <a:noFill/>
          </a:ln>
        </p:spPr>
        <p:txBody>
          <a:bodyPr anchorCtr="0" anchor="t" bIns="121750" lIns="121750" spcFirstLastPara="1" rIns="121750" wrap="square" tIns="121750">
            <a:noAutofit/>
          </a:bodyPr>
          <a:lstStyle/>
          <a:p>
            <a:pPr indent="0" lvl="0" marL="0" rtl="0" algn="r">
              <a:lnSpc>
                <a:spcPct val="100000"/>
              </a:lnSpc>
              <a:spcBef>
                <a:spcPts val="0"/>
              </a:spcBef>
              <a:spcAft>
                <a:spcPts val="0"/>
              </a:spcAft>
              <a:buSzPts val="12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a:t>Agenda</a:t>
            </a:r>
            <a:endParaRPr/>
          </a:p>
        </p:txBody>
      </p:sp>
      <p:sp>
        <p:nvSpPr>
          <p:cNvPr id="168" name="Google Shape;168;p2"/>
          <p:cNvSpPr txBox="1"/>
          <p:nvPr>
            <p:ph idx="1" type="body"/>
          </p:nvPr>
        </p:nvSpPr>
        <p:spPr>
          <a:xfrm>
            <a:off x="609600" y="1600201"/>
            <a:ext cx="10972800" cy="4526000"/>
          </a:xfrm>
          <a:prstGeom prst="rect">
            <a:avLst/>
          </a:prstGeom>
          <a:noFill/>
          <a:ln>
            <a:noFill/>
          </a:ln>
        </p:spPr>
        <p:txBody>
          <a:bodyPr anchorCtr="0" anchor="t" bIns="91425" lIns="91425" spcFirstLastPara="1" rIns="91425" wrap="square" tIns="91425">
            <a:noAutofit/>
          </a:bodyPr>
          <a:lstStyle/>
          <a:p>
            <a:pPr indent="-457200" lvl="0" marL="761993" rtl="0" algn="l">
              <a:lnSpc>
                <a:spcPct val="100000"/>
              </a:lnSpc>
              <a:spcBef>
                <a:spcPts val="907"/>
              </a:spcBef>
              <a:spcAft>
                <a:spcPts val="0"/>
              </a:spcAft>
              <a:buClr>
                <a:schemeClr val="dk1"/>
              </a:buClr>
              <a:buSzPts val="2312"/>
              <a:buFont typeface="Arial"/>
              <a:buChar char="•"/>
            </a:pPr>
            <a:r>
              <a:rPr lang="en-US" sz="2800"/>
              <a:t>Motivation</a:t>
            </a:r>
            <a:endParaRPr/>
          </a:p>
          <a:p>
            <a:pPr indent="-457200" lvl="0" marL="761993" rtl="0" algn="l">
              <a:lnSpc>
                <a:spcPct val="100000"/>
              </a:lnSpc>
              <a:spcBef>
                <a:spcPts val="907"/>
              </a:spcBef>
              <a:spcAft>
                <a:spcPts val="0"/>
              </a:spcAft>
              <a:buClr>
                <a:schemeClr val="dk1"/>
              </a:buClr>
              <a:buSzPts val="2312"/>
              <a:buFont typeface="Arial"/>
              <a:buChar char="•"/>
            </a:pPr>
            <a:r>
              <a:rPr lang="en-US" sz="2800"/>
              <a:t>M-Powering Teachers (MPT) —A Machine Learning Tool for Instructional Measurement and Feedback </a:t>
            </a:r>
            <a:endParaRPr sz="2800"/>
          </a:p>
          <a:p>
            <a:pPr indent="-457200" lvl="0" marL="761993" rtl="0" algn="l">
              <a:lnSpc>
                <a:spcPct val="100000"/>
              </a:lnSpc>
              <a:spcBef>
                <a:spcPts val="907"/>
              </a:spcBef>
              <a:spcAft>
                <a:spcPts val="0"/>
              </a:spcAft>
              <a:buClr>
                <a:schemeClr val="dk1"/>
              </a:buClr>
              <a:buSzPts val="2312"/>
              <a:buFont typeface="Arial"/>
              <a:buChar char="•"/>
            </a:pPr>
            <a:r>
              <a:rPr lang="en-US" sz="2800"/>
              <a:t>Demonstrate the process of building automated measures on teaching practices</a:t>
            </a:r>
            <a:endParaRPr/>
          </a:p>
          <a:p>
            <a:pPr indent="-457200" lvl="0" marL="761993" rtl="0" algn="l">
              <a:lnSpc>
                <a:spcPct val="100000"/>
              </a:lnSpc>
              <a:spcBef>
                <a:spcPts val="907"/>
              </a:spcBef>
              <a:spcAft>
                <a:spcPts val="0"/>
              </a:spcAft>
              <a:buClr>
                <a:schemeClr val="dk1"/>
              </a:buClr>
              <a:buSzPts val="2312"/>
              <a:buFont typeface="Arial"/>
              <a:buChar char="•"/>
            </a:pPr>
            <a:r>
              <a:rPr lang="en-US" sz="2800"/>
              <a:t>Three randomized controlled trials (RCTs) to test the effectiveness of MPT</a:t>
            </a:r>
            <a:endParaRPr/>
          </a:p>
          <a:p>
            <a:pPr indent="-457200" lvl="0" marL="761993" rtl="0" algn="l">
              <a:lnSpc>
                <a:spcPct val="100000"/>
              </a:lnSpc>
              <a:spcBef>
                <a:spcPts val="907"/>
              </a:spcBef>
              <a:spcAft>
                <a:spcPts val="0"/>
              </a:spcAft>
              <a:buClr>
                <a:schemeClr val="dk1"/>
              </a:buClr>
              <a:buSzPts val="2312"/>
              <a:buFont typeface="Arial"/>
              <a:buChar char="•"/>
            </a:pPr>
            <a:r>
              <a:rPr lang="en-US" sz="2800"/>
              <a:t>Implications &amp; next steps</a:t>
            </a:r>
            <a:endParaRPr/>
          </a:p>
        </p:txBody>
      </p:sp>
      <p:sp>
        <p:nvSpPr>
          <p:cNvPr id="169" name="Google Shape;169;p2"/>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20"/>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a:t>RCT with Code in Place</a:t>
            </a:r>
            <a:endParaRPr/>
          </a:p>
        </p:txBody>
      </p:sp>
      <p:sp>
        <p:nvSpPr>
          <p:cNvPr id="428" name="Google Shape;428;p20"/>
          <p:cNvSpPr txBox="1"/>
          <p:nvPr>
            <p:ph idx="1" type="body"/>
          </p:nvPr>
        </p:nvSpPr>
        <p:spPr>
          <a:xfrm>
            <a:off x="518160" y="1417839"/>
            <a:ext cx="10972800" cy="4526000"/>
          </a:xfrm>
          <a:prstGeom prst="rect">
            <a:avLst/>
          </a:prstGeom>
          <a:noFill/>
          <a:ln>
            <a:noFill/>
          </a:ln>
        </p:spPr>
        <p:txBody>
          <a:bodyPr anchorCtr="0" anchor="t" bIns="91425" lIns="91425" spcFirstLastPara="1" rIns="91425" wrap="square" tIns="91425">
            <a:noAutofit/>
          </a:bodyPr>
          <a:lstStyle/>
          <a:p>
            <a:pPr indent="-457200" lvl="0" marL="457200" rtl="0" algn="l">
              <a:lnSpc>
                <a:spcPct val="100000"/>
              </a:lnSpc>
              <a:spcBef>
                <a:spcPts val="0"/>
              </a:spcBef>
              <a:spcAft>
                <a:spcPts val="0"/>
              </a:spcAft>
              <a:buClr>
                <a:srgbClr val="000000"/>
              </a:buClr>
              <a:buSzPts val="2400"/>
              <a:buFont typeface="Arial"/>
              <a:buChar char="•"/>
            </a:pPr>
            <a:r>
              <a:rPr lang="en-US" sz="2400">
                <a:latin typeface="Arial"/>
                <a:ea typeface="Arial"/>
                <a:cs typeface="Arial"/>
                <a:sym typeface="Arial"/>
              </a:rPr>
              <a:t>Code in Place is a five-week free online computer science course organized by Stanford University. </a:t>
            </a:r>
            <a:endParaRPr/>
          </a:p>
          <a:p>
            <a:pPr indent="-304800" lvl="0" marL="457200" rtl="0" algn="l">
              <a:lnSpc>
                <a:spcPct val="100000"/>
              </a:lnSpc>
              <a:spcBef>
                <a:spcPts val="0"/>
              </a:spcBef>
              <a:spcAft>
                <a:spcPts val="0"/>
              </a:spcAft>
              <a:buClr>
                <a:srgbClr val="000000"/>
              </a:buClr>
              <a:buSzPts val="2400"/>
              <a:buFont typeface="Arial"/>
              <a:buNone/>
            </a:pPr>
            <a:r>
              <a:t/>
            </a:r>
            <a:endParaRPr sz="2400">
              <a:latin typeface="Arial"/>
              <a:ea typeface="Arial"/>
              <a:cs typeface="Arial"/>
              <a:sym typeface="Arial"/>
            </a:endParaRPr>
          </a:p>
          <a:p>
            <a:pPr indent="-457200" lvl="0" marL="457200" rtl="0" algn="l">
              <a:lnSpc>
                <a:spcPct val="100000"/>
              </a:lnSpc>
              <a:spcBef>
                <a:spcPts val="0"/>
              </a:spcBef>
              <a:spcAft>
                <a:spcPts val="0"/>
              </a:spcAft>
              <a:buClr>
                <a:srgbClr val="000000"/>
              </a:buClr>
              <a:buSzPts val="2400"/>
              <a:buFont typeface="Arial"/>
              <a:buChar char="•"/>
            </a:pPr>
            <a:r>
              <a:rPr lang="en-US" sz="2400">
                <a:latin typeface="Arial"/>
                <a:ea typeface="Arial"/>
                <a:cs typeface="Arial"/>
                <a:sym typeface="Arial"/>
              </a:rPr>
              <a:t>12k students + 1.2k section leaders</a:t>
            </a:r>
            <a:endParaRPr/>
          </a:p>
          <a:p>
            <a:pPr indent="-304800" lvl="0" marL="457200" rtl="0" algn="l">
              <a:lnSpc>
                <a:spcPct val="100000"/>
              </a:lnSpc>
              <a:spcBef>
                <a:spcPts val="0"/>
              </a:spcBef>
              <a:spcAft>
                <a:spcPts val="0"/>
              </a:spcAft>
              <a:buClr>
                <a:srgbClr val="000000"/>
              </a:buClr>
              <a:buSzPts val="2400"/>
              <a:buFont typeface="Arial"/>
              <a:buNone/>
            </a:pPr>
            <a:r>
              <a:t/>
            </a:r>
            <a:endParaRPr sz="2400">
              <a:latin typeface="Arial"/>
              <a:ea typeface="Arial"/>
              <a:cs typeface="Arial"/>
              <a:sym typeface="Arial"/>
            </a:endParaRPr>
          </a:p>
          <a:p>
            <a:pPr indent="-457200" lvl="0" marL="457200" rtl="0" algn="l">
              <a:lnSpc>
                <a:spcPct val="100000"/>
              </a:lnSpc>
              <a:spcBef>
                <a:spcPts val="0"/>
              </a:spcBef>
              <a:spcAft>
                <a:spcPts val="0"/>
              </a:spcAft>
              <a:buClr>
                <a:srgbClr val="000000"/>
              </a:buClr>
              <a:buSzPts val="2400"/>
              <a:buFont typeface="Arial"/>
              <a:buChar char="•"/>
            </a:pPr>
            <a:r>
              <a:rPr lang="en-US" sz="2400">
                <a:latin typeface="Arial"/>
                <a:ea typeface="Arial"/>
                <a:cs typeface="Arial"/>
                <a:sym typeface="Arial"/>
              </a:rPr>
              <a:t>Provide automated feedback to instructors on a key teaching practice—</a:t>
            </a:r>
            <a:r>
              <a:rPr b="1" lang="en-US" sz="2400">
                <a:latin typeface="Arial"/>
                <a:ea typeface="Arial"/>
                <a:cs typeface="Arial"/>
                <a:sym typeface="Arial"/>
              </a:rPr>
              <a:t>uptake of student contributions</a:t>
            </a:r>
            <a:r>
              <a:rPr lang="en-US" sz="2400">
                <a:latin typeface="Arial"/>
                <a:ea typeface="Arial"/>
                <a:cs typeface="Arial"/>
                <a:sym typeface="Arial"/>
              </a:rPr>
              <a:t>, and evaluate how such feedback affects instruction and student outcomes</a:t>
            </a:r>
            <a:endParaRPr b="1" sz="2400">
              <a:latin typeface="Arial"/>
              <a:ea typeface="Arial"/>
              <a:cs typeface="Arial"/>
              <a:sym typeface="Arial"/>
            </a:endParaRPr>
          </a:p>
          <a:p>
            <a:pPr indent="-304800" lvl="0" marL="457200" rtl="0" algn="l">
              <a:lnSpc>
                <a:spcPct val="100000"/>
              </a:lnSpc>
              <a:spcBef>
                <a:spcPts val="0"/>
              </a:spcBef>
              <a:spcAft>
                <a:spcPts val="0"/>
              </a:spcAft>
              <a:buClr>
                <a:srgbClr val="000000"/>
              </a:buClr>
              <a:buSzPts val="2400"/>
              <a:buFont typeface="Arial"/>
              <a:buNone/>
            </a:pPr>
            <a:r>
              <a:t/>
            </a:r>
            <a:endParaRPr b="1" sz="2400">
              <a:latin typeface="Arial"/>
              <a:ea typeface="Arial"/>
              <a:cs typeface="Arial"/>
              <a:sym typeface="Arial"/>
            </a:endParaRPr>
          </a:p>
          <a:p>
            <a:pPr indent="-457200" lvl="0" marL="457200" rtl="0" algn="l">
              <a:lnSpc>
                <a:spcPct val="100000"/>
              </a:lnSpc>
              <a:spcBef>
                <a:spcPts val="0"/>
              </a:spcBef>
              <a:spcAft>
                <a:spcPts val="0"/>
              </a:spcAft>
              <a:buClr>
                <a:srgbClr val="000000"/>
              </a:buClr>
              <a:buSzPts val="2400"/>
              <a:buFont typeface="Arial"/>
              <a:buChar char="•"/>
            </a:pPr>
            <a:r>
              <a:rPr lang="en-US" sz="2400">
                <a:solidFill>
                  <a:schemeClr val="dk2"/>
                </a:solidFill>
                <a:latin typeface="Arial"/>
                <a:ea typeface="Arial"/>
                <a:cs typeface="Arial"/>
                <a:sym typeface="Arial"/>
              </a:rPr>
              <a:t>Among the first to evaluate the impact of automated feedback on teacher instruction through a large-scale RCT. </a:t>
            </a:r>
            <a:endParaRPr sz="3200">
              <a:latin typeface="Arial"/>
              <a:ea typeface="Arial"/>
              <a:cs typeface="Arial"/>
              <a:sym typeface="Arial"/>
            </a:endParaRPr>
          </a:p>
        </p:txBody>
      </p:sp>
      <p:sp>
        <p:nvSpPr>
          <p:cNvPr id="429" name="Google Shape;429;p20"/>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1"/>
          <p:cNvSpPr txBox="1"/>
          <p:nvPr/>
        </p:nvSpPr>
        <p:spPr>
          <a:xfrm>
            <a:off x="239930" y="345675"/>
            <a:ext cx="4337445" cy="614761"/>
          </a:xfrm>
          <a:prstGeom prst="rect">
            <a:avLst/>
          </a:prstGeom>
          <a:noFill/>
          <a:ln>
            <a:noFill/>
          </a:ln>
        </p:spPr>
        <p:txBody>
          <a:bodyPr anchorCtr="0" anchor="t" bIns="121750" lIns="121750" spcFirstLastPara="1" rIns="121750" wrap="square" tIns="121750">
            <a:spAutoFit/>
          </a:bodyPr>
          <a:lstStyle/>
          <a:p>
            <a:pPr indent="0" lvl="0" marL="0" marR="0" rtl="0" algn="l">
              <a:spcBef>
                <a:spcPts val="0"/>
              </a:spcBef>
              <a:spcAft>
                <a:spcPts val="0"/>
              </a:spcAft>
              <a:buNone/>
            </a:pPr>
            <a:r>
              <a:t/>
            </a:r>
            <a:endParaRPr sz="2397">
              <a:solidFill>
                <a:schemeClr val="dk1"/>
              </a:solidFill>
              <a:latin typeface="Garamond"/>
              <a:ea typeface="Garamond"/>
              <a:cs typeface="Garamond"/>
              <a:sym typeface="Garamond"/>
            </a:endParaRPr>
          </a:p>
        </p:txBody>
      </p:sp>
      <p:sp>
        <p:nvSpPr>
          <p:cNvPr id="435" name="Google Shape;435;p21"/>
          <p:cNvSpPr txBox="1"/>
          <p:nvPr/>
        </p:nvSpPr>
        <p:spPr>
          <a:xfrm>
            <a:off x="362012" y="345674"/>
            <a:ext cx="11064740" cy="758198"/>
          </a:xfrm>
          <a:prstGeom prst="rect">
            <a:avLst/>
          </a:prstGeom>
          <a:noFill/>
          <a:ln>
            <a:noFill/>
          </a:ln>
        </p:spPr>
        <p:txBody>
          <a:bodyPr anchorCtr="0" anchor="t" bIns="121750" lIns="121750" spcFirstLastPara="1" rIns="121750" wrap="square" tIns="121750">
            <a:spAutoFit/>
          </a:bodyPr>
          <a:lstStyle/>
          <a:p>
            <a:pPr indent="0" lvl="0" marL="0" marR="0" rtl="0" algn="l">
              <a:spcBef>
                <a:spcPts val="0"/>
              </a:spcBef>
              <a:spcAft>
                <a:spcPts val="0"/>
              </a:spcAft>
              <a:buNone/>
            </a:pPr>
            <a:r>
              <a:rPr lang="en-US" sz="3329">
                <a:solidFill>
                  <a:schemeClr val="accent1"/>
                </a:solidFill>
                <a:latin typeface="Roboto Slab Medium"/>
                <a:ea typeface="Roboto Slab Medium"/>
                <a:cs typeface="Roboto Slab Medium"/>
                <a:sym typeface="Roboto Slab Medium"/>
              </a:rPr>
              <a:t>RCT with Code in Place</a:t>
            </a:r>
            <a:endParaRPr sz="1332">
              <a:solidFill>
                <a:schemeClr val="accent1"/>
              </a:solidFill>
              <a:latin typeface="Roboto Slab Medium"/>
              <a:ea typeface="Roboto Slab Medium"/>
              <a:cs typeface="Roboto Slab Medium"/>
              <a:sym typeface="Roboto Slab Medium"/>
            </a:endParaRPr>
          </a:p>
        </p:txBody>
      </p:sp>
      <p:pic>
        <p:nvPicPr>
          <p:cNvPr id="436" name="Google Shape;436;p21"/>
          <p:cNvPicPr preferRelativeResize="0"/>
          <p:nvPr/>
        </p:nvPicPr>
        <p:blipFill rotWithShape="1">
          <a:blip r:embed="rId3">
            <a:alphaModFix/>
          </a:blip>
          <a:srcRect b="0" l="0" r="0" t="0"/>
          <a:stretch/>
        </p:blipFill>
        <p:spPr>
          <a:xfrm>
            <a:off x="10256620" y="142159"/>
            <a:ext cx="1736140" cy="1838660"/>
          </a:xfrm>
          <a:prstGeom prst="rect">
            <a:avLst/>
          </a:prstGeom>
          <a:noFill/>
          <a:ln>
            <a:noFill/>
          </a:ln>
        </p:spPr>
      </p:pic>
      <p:sp>
        <p:nvSpPr>
          <p:cNvPr id="437" name="Google Shape;437;p21"/>
          <p:cNvSpPr txBox="1"/>
          <p:nvPr>
            <p:ph idx="12" type="sldNum"/>
          </p:nvPr>
        </p:nvSpPr>
        <p:spPr>
          <a:xfrm>
            <a:off x="11199545" y="6329554"/>
            <a:ext cx="730698" cy="524153"/>
          </a:xfrm>
          <a:prstGeom prst="rect">
            <a:avLst/>
          </a:prstGeom>
          <a:noFill/>
          <a:ln>
            <a:noFill/>
          </a:ln>
        </p:spPr>
        <p:txBody>
          <a:bodyPr anchorCtr="0" anchor="t" bIns="121750" lIns="121750" spcFirstLastPara="1" rIns="121750" wrap="square" tIns="1217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38" name="Google Shape;438;p21"/>
          <p:cNvSpPr txBox="1"/>
          <p:nvPr/>
        </p:nvSpPr>
        <p:spPr>
          <a:xfrm>
            <a:off x="199240" y="1084380"/>
            <a:ext cx="10214181" cy="2492990"/>
          </a:xfrm>
          <a:prstGeom prst="rect">
            <a:avLst/>
          </a:prstGeom>
          <a:noFill/>
          <a:ln>
            <a:noFill/>
          </a:ln>
        </p:spPr>
        <p:txBody>
          <a:bodyPr anchorCtr="0" anchor="t" bIns="45700" lIns="91425" spcFirstLastPara="1" rIns="91425" wrap="square" tIns="45700">
            <a:spAutoFit/>
          </a:bodyPr>
          <a:lstStyle/>
          <a:p>
            <a:pPr indent="0" lvl="0" marL="118388" marR="0" rtl="0" algn="l">
              <a:lnSpc>
                <a:spcPct val="115000"/>
              </a:lnSpc>
              <a:spcBef>
                <a:spcPts val="0"/>
              </a:spcBef>
              <a:spcAft>
                <a:spcPts val="0"/>
              </a:spcAft>
              <a:buNone/>
            </a:pPr>
            <a:r>
              <a:rPr b="1" lang="en-US" sz="2000">
                <a:solidFill>
                  <a:schemeClr val="dk1"/>
                </a:solidFill>
                <a:latin typeface="Arial"/>
                <a:ea typeface="Arial"/>
                <a:cs typeface="Arial"/>
                <a:sym typeface="Arial"/>
              </a:rPr>
              <a:t>RCT Design</a:t>
            </a:r>
            <a:endParaRPr b="1" sz="2000">
              <a:solidFill>
                <a:schemeClr val="dk1"/>
              </a:solidFill>
              <a:latin typeface="Arial"/>
              <a:ea typeface="Arial"/>
              <a:cs typeface="Arial"/>
              <a:sym typeface="Arial"/>
            </a:endParaRPr>
          </a:p>
          <a:p>
            <a:pPr indent="-490465" lvl="0" marL="608853" marR="0" rtl="0" algn="l">
              <a:lnSpc>
                <a:spcPct val="115000"/>
              </a:lnSpc>
              <a:spcBef>
                <a:spcPts val="0"/>
              </a:spcBef>
              <a:spcAft>
                <a:spcPts val="0"/>
              </a:spcAft>
              <a:buClr>
                <a:schemeClr val="dk1"/>
              </a:buClr>
              <a:buSzPts val="2200"/>
              <a:buFont typeface="Arial"/>
              <a:buChar char="●"/>
            </a:pPr>
            <a:r>
              <a:rPr lang="en-US" sz="2000">
                <a:solidFill>
                  <a:schemeClr val="dk1"/>
                </a:solidFill>
                <a:latin typeface="Arial"/>
                <a:ea typeface="Arial"/>
                <a:cs typeface="Arial"/>
                <a:sym typeface="Arial"/>
              </a:rPr>
              <a:t>Randomized encouragement study</a:t>
            </a:r>
            <a:endParaRPr/>
          </a:p>
          <a:p>
            <a:pPr indent="-490465" lvl="0" marL="608853" marR="0" rtl="0" algn="l">
              <a:lnSpc>
                <a:spcPct val="115000"/>
              </a:lnSpc>
              <a:spcBef>
                <a:spcPts val="0"/>
              </a:spcBef>
              <a:spcAft>
                <a:spcPts val="0"/>
              </a:spcAft>
              <a:buClr>
                <a:schemeClr val="dk1"/>
              </a:buClr>
              <a:buSzPts val="2200"/>
              <a:buFont typeface="Arial"/>
              <a:buChar char="●"/>
            </a:pPr>
            <a:r>
              <a:rPr lang="en-US" sz="2000">
                <a:solidFill>
                  <a:schemeClr val="dk1"/>
                </a:solidFill>
                <a:latin typeface="Arial"/>
                <a:ea typeface="Arial"/>
                <a:cs typeface="Arial"/>
                <a:sym typeface="Arial"/>
              </a:rPr>
              <a:t>all instructors have access to feedback</a:t>
            </a:r>
            <a:endParaRPr/>
          </a:p>
          <a:p>
            <a:pPr indent="-490465" lvl="0" marL="608853" marR="0" rtl="0" algn="l">
              <a:lnSpc>
                <a:spcPct val="115000"/>
              </a:lnSpc>
              <a:spcBef>
                <a:spcPts val="0"/>
              </a:spcBef>
              <a:spcAft>
                <a:spcPts val="0"/>
              </a:spcAft>
              <a:buClr>
                <a:schemeClr val="dk1"/>
              </a:buClr>
              <a:buSzPts val="2200"/>
              <a:buFont typeface="Arial"/>
              <a:buChar char="●"/>
            </a:pPr>
            <a:r>
              <a:rPr lang="en-US" sz="2000">
                <a:solidFill>
                  <a:schemeClr val="dk1"/>
                </a:solidFill>
                <a:latin typeface="Arial"/>
                <a:ea typeface="Arial"/>
                <a:cs typeface="Arial"/>
                <a:sym typeface="Arial"/>
              </a:rPr>
              <a:t>A random 50% of instructors receive email </a:t>
            </a: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reminders</a:t>
            </a:r>
            <a:endParaRPr/>
          </a:p>
          <a:p>
            <a:pPr indent="-490465" lvl="0" marL="608853" marR="0" rtl="0" algn="l">
              <a:lnSpc>
                <a:spcPct val="115000"/>
              </a:lnSpc>
              <a:spcBef>
                <a:spcPts val="0"/>
              </a:spcBef>
              <a:spcAft>
                <a:spcPts val="0"/>
              </a:spcAft>
              <a:buClr>
                <a:schemeClr val="dk1"/>
              </a:buClr>
              <a:buSzPts val="2200"/>
              <a:buFont typeface="Arial"/>
              <a:buChar char="●"/>
            </a:pPr>
            <a:r>
              <a:rPr lang="en-US" sz="2000">
                <a:solidFill>
                  <a:schemeClr val="dk1"/>
                </a:solidFill>
                <a:latin typeface="Arial"/>
                <a:ea typeface="Arial"/>
                <a:cs typeface="Arial"/>
                <a:sym typeface="Arial"/>
              </a:rPr>
              <a:t>Feedback after each section (5x total)</a:t>
            </a:r>
            <a:endParaRPr/>
          </a:p>
          <a:p>
            <a:pPr indent="0" lvl="0" marL="0" marR="0" rtl="0" algn="l">
              <a:spcBef>
                <a:spcPts val="0"/>
              </a:spcBef>
              <a:spcAft>
                <a:spcPts val="0"/>
              </a:spcAft>
              <a:buNone/>
            </a:pPr>
            <a:r>
              <a:t/>
            </a:r>
            <a:endParaRPr sz="1800">
              <a:solidFill>
                <a:schemeClr val="dk1"/>
              </a:solidFill>
              <a:latin typeface="Garamond"/>
              <a:ea typeface="Garamond"/>
              <a:cs typeface="Garamond"/>
              <a:sym typeface="Garamond"/>
            </a:endParaRPr>
          </a:p>
        </p:txBody>
      </p:sp>
      <p:pic>
        <p:nvPicPr>
          <p:cNvPr id="439" name="Google Shape;439;p21"/>
          <p:cNvPicPr preferRelativeResize="0"/>
          <p:nvPr/>
        </p:nvPicPr>
        <p:blipFill rotWithShape="1">
          <a:blip r:embed="rId4">
            <a:alphaModFix/>
          </a:blip>
          <a:srcRect b="0" l="0" r="0" t="0"/>
          <a:stretch/>
        </p:blipFill>
        <p:spPr>
          <a:xfrm>
            <a:off x="5827445" y="1862217"/>
            <a:ext cx="5372100" cy="2374900"/>
          </a:xfrm>
          <a:prstGeom prst="rect">
            <a:avLst/>
          </a:prstGeom>
          <a:noFill/>
          <a:ln>
            <a:noFill/>
          </a:ln>
        </p:spPr>
      </p:pic>
      <p:pic>
        <p:nvPicPr>
          <p:cNvPr id="440" name="Google Shape;440;p21"/>
          <p:cNvPicPr preferRelativeResize="0"/>
          <p:nvPr/>
        </p:nvPicPr>
        <p:blipFill rotWithShape="1">
          <a:blip r:embed="rId5">
            <a:alphaModFix/>
          </a:blip>
          <a:srcRect b="0" l="0" r="0" t="0"/>
          <a:stretch/>
        </p:blipFill>
        <p:spPr>
          <a:xfrm>
            <a:off x="0" y="4405018"/>
            <a:ext cx="7292900" cy="2383301"/>
          </a:xfrm>
          <a:prstGeom prst="rect">
            <a:avLst/>
          </a:prstGeom>
          <a:noFill/>
          <a:ln>
            <a:noFill/>
          </a:ln>
        </p:spPr>
      </p:pic>
      <p:sp>
        <p:nvSpPr>
          <p:cNvPr id="441" name="Google Shape;441;p21"/>
          <p:cNvSpPr/>
          <p:nvPr/>
        </p:nvSpPr>
        <p:spPr>
          <a:xfrm>
            <a:off x="1525022" y="5128535"/>
            <a:ext cx="104504" cy="173866"/>
          </a:xfrm>
          <a:prstGeom prst="star5">
            <a:avLst>
              <a:gd fmla="val 19098" name="adj"/>
              <a:gd fmla="val 105146" name="hf"/>
              <a:gd fmla="val 110557" name="vf"/>
            </a:avLst>
          </a:prstGeom>
          <a:solidFill>
            <a:schemeClr val="accent4"/>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
        <p:nvSpPr>
          <p:cNvPr id="442" name="Google Shape;442;p21"/>
          <p:cNvSpPr/>
          <p:nvPr/>
        </p:nvSpPr>
        <p:spPr>
          <a:xfrm>
            <a:off x="2826956" y="5163368"/>
            <a:ext cx="104504" cy="173866"/>
          </a:xfrm>
          <a:prstGeom prst="star5">
            <a:avLst>
              <a:gd fmla="val 19098" name="adj"/>
              <a:gd fmla="val 105146" name="hf"/>
              <a:gd fmla="val 110557" name="vf"/>
            </a:avLst>
          </a:prstGeom>
          <a:solidFill>
            <a:schemeClr val="accent4"/>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
        <p:nvSpPr>
          <p:cNvPr id="443" name="Google Shape;443;p21"/>
          <p:cNvSpPr/>
          <p:nvPr/>
        </p:nvSpPr>
        <p:spPr>
          <a:xfrm>
            <a:off x="4141953" y="5145949"/>
            <a:ext cx="104504" cy="173866"/>
          </a:xfrm>
          <a:prstGeom prst="star5">
            <a:avLst>
              <a:gd fmla="val 19098" name="adj"/>
              <a:gd fmla="val 105146" name="hf"/>
              <a:gd fmla="val 110557" name="vf"/>
            </a:avLst>
          </a:prstGeom>
          <a:solidFill>
            <a:schemeClr val="accent4"/>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
        <p:nvSpPr>
          <p:cNvPr id="444" name="Google Shape;444;p21"/>
          <p:cNvSpPr/>
          <p:nvPr/>
        </p:nvSpPr>
        <p:spPr>
          <a:xfrm>
            <a:off x="5456948" y="5167719"/>
            <a:ext cx="104504" cy="173866"/>
          </a:xfrm>
          <a:prstGeom prst="star5">
            <a:avLst>
              <a:gd fmla="val 19098" name="adj"/>
              <a:gd fmla="val 105146" name="hf"/>
              <a:gd fmla="val 110557" name="vf"/>
            </a:avLst>
          </a:prstGeom>
          <a:solidFill>
            <a:schemeClr val="accent4"/>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
        <p:nvSpPr>
          <p:cNvPr id="445" name="Google Shape;445;p21"/>
          <p:cNvSpPr/>
          <p:nvPr/>
        </p:nvSpPr>
        <p:spPr>
          <a:xfrm>
            <a:off x="6771945" y="5163363"/>
            <a:ext cx="104504" cy="173866"/>
          </a:xfrm>
          <a:prstGeom prst="star5">
            <a:avLst>
              <a:gd fmla="val 19098" name="adj"/>
              <a:gd fmla="val 105146" name="hf"/>
              <a:gd fmla="val 110557" name="vf"/>
            </a:avLst>
          </a:prstGeom>
          <a:solidFill>
            <a:schemeClr val="accent4"/>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
        <p:nvSpPr>
          <p:cNvPr id="446" name="Google Shape;446;p21"/>
          <p:cNvSpPr/>
          <p:nvPr/>
        </p:nvSpPr>
        <p:spPr>
          <a:xfrm>
            <a:off x="362012" y="5016241"/>
            <a:ext cx="183420" cy="173866"/>
          </a:xfrm>
          <a:prstGeom prst="ellipse">
            <a:avLst/>
          </a:prstGeom>
          <a:solidFill>
            <a:schemeClr val="accent3"/>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
        <p:nvSpPr>
          <p:cNvPr id="447" name="Google Shape;447;p21"/>
          <p:cNvSpPr/>
          <p:nvPr/>
        </p:nvSpPr>
        <p:spPr>
          <a:xfrm>
            <a:off x="2006328" y="4911969"/>
            <a:ext cx="183420" cy="173866"/>
          </a:xfrm>
          <a:prstGeom prst="ellipse">
            <a:avLst/>
          </a:prstGeom>
          <a:solidFill>
            <a:schemeClr val="accent3"/>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
        <p:nvSpPr>
          <p:cNvPr id="448" name="Google Shape;448;p21"/>
          <p:cNvSpPr/>
          <p:nvPr/>
        </p:nvSpPr>
        <p:spPr>
          <a:xfrm>
            <a:off x="4300349" y="4783633"/>
            <a:ext cx="183420" cy="173866"/>
          </a:xfrm>
          <a:prstGeom prst="ellipse">
            <a:avLst/>
          </a:prstGeom>
          <a:solidFill>
            <a:schemeClr val="accent3"/>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22"/>
          <p:cNvSpPr txBox="1"/>
          <p:nvPr>
            <p:ph idx="2" type="body"/>
          </p:nvPr>
        </p:nvSpPr>
        <p:spPr>
          <a:xfrm>
            <a:off x="4439989" y="1600199"/>
            <a:ext cx="3226400" cy="4967600"/>
          </a:xfrm>
          <a:prstGeom prst="rect">
            <a:avLst/>
          </a:prstGeom>
          <a:noFill/>
          <a:ln>
            <a:noFill/>
          </a:ln>
        </p:spPr>
        <p:txBody>
          <a:bodyPr anchorCtr="0" anchor="t" bIns="91425" lIns="91425" spcFirstLastPara="1" rIns="91425" wrap="square" tIns="91425">
            <a:noAutofit/>
          </a:bodyPr>
          <a:lstStyle/>
          <a:p>
            <a:pPr indent="-342340" lvl="0" marL="608853" rtl="0" algn="l">
              <a:lnSpc>
                <a:spcPct val="100000"/>
              </a:lnSpc>
              <a:spcBef>
                <a:spcPts val="799"/>
              </a:spcBef>
              <a:spcAft>
                <a:spcPts val="0"/>
              </a:spcAft>
              <a:buSzPts val="1800"/>
              <a:buNone/>
            </a:pPr>
            <a:r>
              <a:t/>
            </a:r>
            <a:endParaRPr/>
          </a:p>
        </p:txBody>
      </p:sp>
      <p:sp>
        <p:nvSpPr>
          <p:cNvPr id="454" name="Google Shape;454;p22"/>
          <p:cNvSpPr txBox="1"/>
          <p:nvPr>
            <p:ph idx="12" type="sldNum"/>
          </p:nvPr>
        </p:nvSpPr>
        <p:spPr>
          <a:xfrm>
            <a:off x="11205845" y="6333135"/>
            <a:ext cx="731600" cy="52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455" name="Google Shape;455;p22"/>
          <p:cNvGrpSpPr/>
          <p:nvPr/>
        </p:nvGrpSpPr>
        <p:grpSpPr>
          <a:xfrm>
            <a:off x="2934130" y="242849"/>
            <a:ext cx="5431272" cy="6615151"/>
            <a:chOff x="4957525" y="379425"/>
            <a:chExt cx="3845727" cy="4561874"/>
          </a:xfrm>
        </p:grpSpPr>
        <p:sp>
          <p:nvSpPr>
            <p:cNvPr id="456" name="Google Shape;456;p22"/>
            <p:cNvSpPr/>
            <p:nvPr/>
          </p:nvSpPr>
          <p:spPr>
            <a:xfrm>
              <a:off x="5382899" y="379425"/>
              <a:ext cx="3420353" cy="4384425"/>
            </a:xfrm>
            <a:custGeom>
              <a:rect b="b" l="l" r="r" t="t"/>
              <a:pathLst>
                <a:path extrusionOk="0" h="86210" w="60958">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A1BECC"/>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Garamond"/>
                <a:ea typeface="Garamond"/>
                <a:cs typeface="Garamond"/>
                <a:sym typeface="Garamond"/>
              </a:endParaRPr>
            </a:p>
          </p:txBody>
        </p:sp>
        <p:sp>
          <p:nvSpPr>
            <p:cNvPr id="457" name="Google Shape;457;p22"/>
            <p:cNvSpPr/>
            <p:nvPr/>
          </p:nvSpPr>
          <p:spPr>
            <a:xfrm>
              <a:off x="5382850" y="379575"/>
              <a:ext cx="3420300" cy="4384500"/>
            </a:xfrm>
            <a:prstGeom prst="roundRect">
              <a:avLst>
                <a:gd fmla="val 6120" name="adj"/>
              </a:avLst>
            </a:prstGeom>
            <a:noFill/>
            <a:ln cap="flat" cmpd="sng" w="28575">
              <a:solidFill>
                <a:srgbClr val="07376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Garamond"/>
                <a:ea typeface="Garamond"/>
                <a:cs typeface="Garamond"/>
                <a:sym typeface="Garamond"/>
              </a:endParaRPr>
            </a:p>
          </p:txBody>
        </p:sp>
        <p:sp>
          <p:nvSpPr>
            <p:cNvPr id="458" name="Google Shape;458;p22"/>
            <p:cNvSpPr txBox="1"/>
            <p:nvPr/>
          </p:nvSpPr>
          <p:spPr>
            <a:xfrm>
              <a:off x="5634100" y="754575"/>
              <a:ext cx="2917800" cy="373801"/>
            </a:xfrm>
            <a:prstGeom prst="rect">
              <a:avLst/>
            </a:prstGeom>
            <a:noFill/>
            <a:ln>
              <a:noFill/>
            </a:ln>
          </p:spPr>
          <p:txBody>
            <a:bodyPr anchorCtr="0" anchor="t" bIns="121900" lIns="121900" spcFirstLastPara="1" rIns="121900" wrap="square" tIns="121900">
              <a:spAutoFit/>
            </a:bodyPr>
            <a:lstStyle/>
            <a:p>
              <a:pPr indent="0" lvl="0" marL="0" marR="0" rtl="0" algn="ctr">
                <a:spcBef>
                  <a:spcPts val="0"/>
                </a:spcBef>
                <a:spcAft>
                  <a:spcPts val="0"/>
                </a:spcAft>
                <a:buNone/>
              </a:pPr>
              <a:r>
                <a:rPr b="1" lang="en-US" sz="1333">
                  <a:solidFill>
                    <a:schemeClr val="dk1"/>
                  </a:solidFill>
                  <a:latin typeface="Roboto"/>
                  <a:ea typeface="Roboto"/>
                  <a:cs typeface="Roboto"/>
                  <a:sym typeface="Roboto"/>
                </a:rPr>
                <a:t>AI Powered Feedback on Your Teaching</a:t>
              </a:r>
              <a:endParaRPr b="1" sz="1333">
                <a:solidFill>
                  <a:schemeClr val="dk1"/>
                </a:solidFill>
                <a:latin typeface="Roboto"/>
                <a:ea typeface="Roboto"/>
                <a:cs typeface="Roboto"/>
                <a:sym typeface="Roboto"/>
              </a:endParaRPr>
            </a:p>
          </p:txBody>
        </p:sp>
        <p:pic>
          <p:nvPicPr>
            <p:cNvPr id="459" name="Google Shape;459;p22"/>
            <p:cNvPicPr preferRelativeResize="0"/>
            <p:nvPr/>
          </p:nvPicPr>
          <p:blipFill rotWithShape="1">
            <a:blip r:embed="rId3">
              <a:alphaModFix/>
            </a:blip>
            <a:srcRect b="58272" l="0" r="0" t="0"/>
            <a:stretch/>
          </p:blipFill>
          <p:spPr>
            <a:xfrm>
              <a:off x="5784950" y="1108575"/>
              <a:ext cx="2616100" cy="702601"/>
            </a:xfrm>
            <a:prstGeom prst="rect">
              <a:avLst/>
            </a:prstGeom>
            <a:noFill/>
            <a:ln>
              <a:noFill/>
            </a:ln>
          </p:spPr>
        </p:pic>
        <p:pic>
          <p:nvPicPr>
            <p:cNvPr id="460" name="Google Shape;460;p22"/>
            <p:cNvPicPr preferRelativeResize="0"/>
            <p:nvPr/>
          </p:nvPicPr>
          <p:blipFill rotWithShape="1">
            <a:blip r:embed="rId4">
              <a:alphaModFix/>
            </a:blip>
            <a:srcRect b="0" l="0" r="0" t="0"/>
            <a:stretch/>
          </p:blipFill>
          <p:spPr>
            <a:xfrm>
              <a:off x="5763436" y="1872599"/>
              <a:ext cx="2659276" cy="2401426"/>
            </a:xfrm>
            <a:prstGeom prst="rect">
              <a:avLst/>
            </a:prstGeom>
            <a:noFill/>
            <a:ln>
              <a:noFill/>
            </a:ln>
          </p:spPr>
        </p:pic>
        <p:pic>
          <p:nvPicPr>
            <p:cNvPr id="461" name="Google Shape;461;p22"/>
            <p:cNvPicPr preferRelativeResize="0"/>
            <p:nvPr/>
          </p:nvPicPr>
          <p:blipFill rotWithShape="1">
            <a:blip r:embed="rId5">
              <a:alphaModFix/>
            </a:blip>
            <a:srcRect b="0" l="0" r="0" t="0"/>
            <a:stretch/>
          </p:blipFill>
          <p:spPr>
            <a:xfrm>
              <a:off x="4957525" y="3706675"/>
              <a:ext cx="865656" cy="1234624"/>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23"/>
          <p:cNvSpPr txBox="1"/>
          <p:nvPr/>
        </p:nvSpPr>
        <p:spPr>
          <a:xfrm>
            <a:off x="210699" y="201585"/>
            <a:ext cx="7877475" cy="943441"/>
          </a:xfrm>
          <a:prstGeom prst="rect">
            <a:avLst/>
          </a:prstGeom>
          <a:noFill/>
          <a:ln>
            <a:noFill/>
          </a:ln>
        </p:spPr>
        <p:txBody>
          <a:bodyPr anchorCtr="0" anchor="t" bIns="121750" lIns="121750" spcFirstLastPara="1" rIns="121750" wrap="square" tIns="121750">
            <a:spAutoFit/>
          </a:bodyPr>
          <a:lstStyle/>
          <a:p>
            <a:pPr indent="0" lvl="0" marL="0" marR="0" rtl="0" algn="l">
              <a:spcBef>
                <a:spcPts val="0"/>
              </a:spcBef>
              <a:spcAft>
                <a:spcPts val="0"/>
              </a:spcAft>
              <a:buNone/>
            </a:pPr>
            <a:r>
              <a:rPr b="1" lang="en-US" sz="4533">
                <a:solidFill>
                  <a:schemeClr val="accent1"/>
                </a:solidFill>
                <a:latin typeface="Arial"/>
                <a:ea typeface="Arial"/>
                <a:cs typeface="Arial"/>
                <a:sym typeface="Arial"/>
              </a:rPr>
              <a:t>Research questions</a:t>
            </a:r>
            <a:endParaRPr b="1" sz="4533">
              <a:solidFill>
                <a:schemeClr val="accent1"/>
              </a:solidFill>
              <a:latin typeface="Arial"/>
              <a:ea typeface="Arial"/>
              <a:cs typeface="Arial"/>
              <a:sym typeface="Arial"/>
            </a:endParaRPr>
          </a:p>
        </p:txBody>
      </p:sp>
      <p:sp>
        <p:nvSpPr>
          <p:cNvPr id="467" name="Google Shape;467;p23"/>
          <p:cNvSpPr txBox="1"/>
          <p:nvPr/>
        </p:nvSpPr>
        <p:spPr>
          <a:xfrm>
            <a:off x="260205" y="1629556"/>
            <a:ext cx="11671591" cy="4655162"/>
          </a:xfrm>
          <a:prstGeom prst="rect">
            <a:avLst/>
          </a:prstGeom>
          <a:noFill/>
          <a:ln>
            <a:noFill/>
          </a:ln>
        </p:spPr>
        <p:txBody>
          <a:bodyPr anchorCtr="0" anchor="t" bIns="121750" lIns="121750" spcFirstLastPara="1" rIns="121750" wrap="square" tIns="121750">
            <a:spAutoFit/>
          </a:bodyPr>
          <a:lstStyle/>
          <a:p>
            <a:pPr indent="0" lvl="0" marL="109932" marR="0" rtl="0" algn="l">
              <a:lnSpc>
                <a:spcPct val="115000"/>
              </a:lnSpc>
              <a:spcBef>
                <a:spcPts val="0"/>
              </a:spcBef>
              <a:spcAft>
                <a:spcPts val="0"/>
              </a:spcAft>
              <a:buNone/>
            </a:pPr>
            <a:r>
              <a:rPr lang="en-US" sz="3063">
                <a:solidFill>
                  <a:schemeClr val="dk1"/>
                </a:solidFill>
                <a:latin typeface="Arial"/>
                <a:ea typeface="Arial"/>
                <a:cs typeface="Arial"/>
                <a:sym typeface="Arial"/>
              </a:rPr>
              <a:t>1. Does the feedback improve instructors’ practice?</a:t>
            </a:r>
            <a:endParaRPr/>
          </a:p>
          <a:p>
            <a:pPr indent="-498921" lvl="1" marL="1066053" marR="0" rtl="0" algn="l">
              <a:lnSpc>
                <a:spcPct val="115000"/>
              </a:lnSpc>
              <a:spcBef>
                <a:spcPts val="0"/>
              </a:spcBef>
              <a:spcAft>
                <a:spcPts val="0"/>
              </a:spcAft>
              <a:buClr>
                <a:schemeClr val="dk1"/>
              </a:buClr>
              <a:buSzPts val="2300"/>
              <a:buFont typeface="Arial"/>
              <a:buChar char="●"/>
            </a:pPr>
            <a:r>
              <a:rPr b="0" i="0" lang="en-US" sz="2400" u="none" cap="none" strike="noStrike">
                <a:solidFill>
                  <a:schemeClr val="dk1"/>
                </a:solidFill>
                <a:latin typeface="Arial"/>
                <a:ea typeface="Arial"/>
                <a:cs typeface="Arial"/>
                <a:sym typeface="Arial"/>
              </a:rPr>
              <a:t>Uptake, questions, repetition, and instructors’ talk time</a:t>
            </a:r>
            <a:endParaRPr b="0" i="0" sz="2400" u="none" cap="none" strike="noStrike">
              <a:solidFill>
                <a:schemeClr val="dk1"/>
              </a:solidFill>
              <a:latin typeface="Arial"/>
              <a:ea typeface="Arial"/>
              <a:cs typeface="Arial"/>
              <a:sym typeface="Arial"/>
            </a:endParaRPr>
          </a:p>
          <a:p>
            <a:pPr indent="-352871" lvl="0" marL="608853" marR="0" rtl="0" algn="l">
              <a:lnSpc>
                <a:spcPct val="115000"/>
              </a:lnSpc>
              <a:spcBef>
                <a:spcPts val="0"/>
              </a:spcBef>
              <a:spcAft>
                <a:spcPts val="0"/>
              </a:spcAft>
              <a:buClr>
                <a:schemeClr val="dk1"/>
              </a:buClr>
              <a:buSzPts val="2300"/>
              <a:buFont typeface="Arial"/>
              <a:buNone/>
            </a:pPr>
            <a:r>
              <a:t/>
            </a:r>
            <a:endParaRPr sz="3063">
              <a:solidFill>
                <a:schemeClr val="dk1"/>
              </a:solidFill>
              <a:latin typeface="Arial"/>
              <a:ea typeface="Arial"/>
              <a:cs typeface="Arial"/>
              <a:sym typeface="Arial"/>
            </a:endParaRPr>
          </a:p>
          <a:p>
            <a:pPr indent="0" lvl="0" marL="109932" marR="0" rtl="0" algn="l">
              <a:lnSpc>
                <a:spcPct val="115000"/>
              </a:lnSpc>
              <a:spcBef>
                <a:spcPts val="0"/>
              </a:spcBef>
              <a:spcAft>
                <a:spcPts val="0"/>
              </a:spcAft>
              <a:buNone/>
            </a:pPr>
            <a:r>
              <a:rPr lang="en-US" sz="3063">
                <a:solidFill>
                  <a:schemeClr val="dk1"/>
                </a:solidFill>
                <a:latin typeface="Arial"/>
                <a:ea typeface="Arial"/>
                <a:cs typeface="Arial"/>
                <a:sym typeface="Arial"/>
              </a:rPr>
              <a:t>2. Does the feedback impact student engagement and satisfaction?</a:t>
            </a:r>
            <a:endParaRPr/>
          </a:p>
          <a:p>
            <a:pPr indent="-498921" lvl="1" marL="1066053" marR="0" rtl="0" algn="l">
              <a:lnSpc>
                <a:spcPct val="115000"/>
              </a:lnSpc>
              <a:spcBef>
                <a:spcPts val="0"/>
              </a:spcBef>
              <a:spcAft>
                <a:spcPts val="0"/>
              </a:spcAft>
              <a:buClr>
                <a:schemeClr val="dk1"/>
              </a:buClr>
              <a:buSzPts val="2300"/>
              <a:buFont typeface="Arial"/>
              <a:buChar char="●"/>
            </a:pPr>
            <a:r>
              <a:rPr b="0" i="0" lang="en-US" sz="2400" u="none" cap="none" strike="noStrike">
                <a:solidFill>
                  <a:schemeClr val="dk1"/>
                </a:solidFill>
                <a:latin typeface="Arial"/>
                <a:ea typeface="Arial"/>
                <a:cs typeface="Arial"/>
                <a:sym typeface="Arial"/>
              </a:rPr>
              <a:t>Assignment completion</a:t>
            </a:r>
            <a:endParaRPr/>
          </a:p>
          <a:p>
            <a:pPr indent="-498921" lvl="1" marL="1066053" marR="0" rtl="0" algn="l">
              <a:lnSpc>
                <a:spcPct val="115000"/>
              </a:lnSpc>
              <a:spcBef>
                <a:spcPts val="0"/>
              </a:spcBef>
              <a:spcAft>
                <a:spcPts val="0"/>
              </a:spcAft>
              <a:buClr>
                <a:schemeClr val="dk1"/>
              </a:buClr>
              <a:buSzPts val="2300"/>
              <a:buFont typeface="Arial"/>
              <a:buChar char="●"/>
            </a:pPr>
            <a:r>
              <a:rPr b="0" i="0" lang="en-US" sz="2400" u="none" cap="none" strike="noStrike">
                <a:solidFill>
                  <a:schemeClr val="dk1"/>
                </a:solidFill>
                <a:latin typeface="Arial"/>
                <a:ea typeface="Arial"/>
                <a:cs typeface="Arial"/>
                <a:sym typeface="Arial"/>
              </a:rPr>
              <a:t>Class attendance</a:t>
            </a:r>
            <a:endParaRPr/>
          </a:p>
          <a:p>
            <a:pPr indent="-498921" lvl="1" marL="1066053" marR="0" rtl="0" algn="l">
              <a:lnSpc>
                <a:spcPct val="115000"/>
              </a:lnSpc>
              <a:spcBef>
                <a:spcPts val="0"/>
              </a:spcBef>
              <a:spcAft>
                <a:spcPts val="0"/>
              </a:spcAft>
              <a:buClr>
                <a:schemeClr val="dk1"/>
              </a:buClr>
              <a:buSzPts val="2300"/>
              <a:buFont typeface="Arial"/>
              <a:buChar char="●"/>
            </a:pPr>
            <a:r>
              <a:rPr b="0" i="0" lang="en-US" sz="2400" u="none" cap="none" strike="noStrike">
                <a:solidFill>
                  <a:schemeClr val="dk1"/>
                </a:solidFill>
                <a:latin typeface="Arial"/>
                <a:ea typeface="Arial"/>
                <a:cs typeface="Arial"/>
                <a:sym typeface="Arial"/>
              </a:rPr>
              <a:t>End-line survey about their perceptions</a:t>
            </a:r>
            <a:endParaRPr/>
          </a:p>
          <a:p>
            <a:pPr indent="0" lvl="0" marL="608853" marR="0" rtl="0" algn="l">
              <a:lnSpc>
                <a:spcPct val="115000"/>
              </a:lnSpc>
              <a:spcBef>
                <a:spcPts val="0"/>
              </a:spcBef>
              <a:spcAft>
                <a:spcPts val="0"/>
              </a:spcAft>
              <a:buNone/>
            </a:pPr>
            <a:r>
              <a:t/>
            </a:r>
            <a:endParaRPr sz="3063">
              <a:solidFill>
                <a:srgbClr val="595959"/>
              </a:solidFill>
              <a:latin typeface="Arial"/>
              <a:ea typeface="Arial"/>
              <a:cs typeface="Arial"/>
              <a:sym typeface="Arial"/>
            </a:endParaRPr>
          </a:p>
        </p:txBody>
      </p:sp>
      <p:sp>
        <p:nvSpPr>
          <p:cNvPr id="468" name="Google Shape;468;p23"/>
          <p:cNvSpPr txBox="1"/>
          <p:nvPr>
            <p:ph idx="12" type="sldNum"/>
          </p:nvPr>
        </p:nvSpPr>
        <p:spPr>
          <a:xfrm>
            <a:off x="11199545" y="6329554"/>
            <a:ext cx="730698" cy="524153"/>
          </a:xfrm>
          <a:prstGeom prst="rect">
            <a:avLst/>
          </a:prstGeom>
          <a:noFill/>
          <a:ln>
            <a:noFill/>
          </a:ln>
        </p:spPr>
        <p:txBody>
          <a:bodyPr anchorCtr="0" anchor="t" bIns="121750" lIns="121750" spcFirstLastPara="1" rIns="121750" wrap="square" tIns="121750">
            <a:noAutofit/>
          </a:bodyPr>
          <a:lstStyle/>
          <a:p>
            <a:pPr indent="0" lvl="0" marL="0" rtl="0" algn="r">
              <a:lnSpc>
                <a:spcPct val="100000"/>
              </a:lnSpc>
              <a:spcBef>
                <a:spcPts val="0"/>
              </a:spcBef>
              <a:spcAft>
                <a:spcPts val="0"/>
              </a:spcAft>
              <a:buSzPts val="12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xEl>
                                              <p:pRg end="0" st="0"/>
                                            </p:txEl>
                                          </p:spTgt>
                                        </p:tgtEl>
                                        <p:attrNameLst>
                                          <p:attrName>style.visibility</p:attrName>
                                        </p:attrNameLst>
                                      </p:cBhvr>
                                      <p:to>
                                        <p:strVal val="visible"/>
                                      </p:to>
                                    </p:set>
                                    <p:animEffect filter="fade" transition="in">
                                      <p:cBhvr>
                                        <p:cTn dur="1000"/>
                                        <p:tgtEl>
                                          <p:spTgt spid="4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xEl>
                                              <p:pRg end="1" st="1"/>
                                            </p:txEl>
                                          </p:spTgt>
                                        </p:tgtEl>
                                        <p:attrNameLst>
                                          <p:attrName>style.visibility</p:attrName>
                                        </p:attrNameLst>
                                      </p:cBhvr>
                                      <p:to>
                                        <p:strVal val="visible"/>
                                      </p:to>
                                    </p:set>
                                    <p:animEffect filter="fade" transition="in">
                                      <p:cBhvr>
                                        <p:cTn dur="1000"/>
                                        <p:tgtEl>
                                          <p:spTgt spid="4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xEl>
                                              <p:pRg end="2" st="2"/>
                                            </p:txEl>
                                          </p:spTgt>
                                        </p:tgtEl>
                                        <p:attrNameLst>
                                          <p:attrName>style.visibility</p:attrName>
                                        </p:attrNameLst>
                                      </p:cBhvr>
                                      <p:to>
                                        <p:strVal val="visible"/>
                                      </p:to>
                                    </p:set>
                                    <p:animEffect filter="fade" transition="in">
                                      <p:cBhvr>
                                        <p:cTn dur="1000"/>
                                        <p:tgtEl>
                                          <p:spTgt spid="4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xEl>
                                              <p:pRg end="3" st="3"/>
                                            </p:txEl>
                                          </p:spTgt>
                                        </p:tgtEl>
                                        <p:attrNameLst>
                                          <p:attrName>style.visibility</p:attrName>
                                        </p:attrNameLst>
                                      </p:cBhvr>
                                      <p:to>
                                        <p:strVal val="visible"/>
                                      </p:to>
                                    </p:set>
                                    <p:animEffect filter="fade" transition="in">
                                      <p:cBhvr>
                                        <p:cTn dur="1000"/>
                                        <p:tgtEl>
                                          <p:spTgt spid="46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xEl>
                                              <p:pRg end="4" st="4"/>
                                            </p:txEl>
                                          </p:spTgt>
                                        </p:tgtEl>
                                        <p:attrNameLst>
                                          <p:attrName>style.visibility</p:attrName>
                                        </p:attrNameLst>
                                      </p:cBhvr>
                                      <p:to>
                                        <p:strVal val="visible"/>
                                      </p:to>
                                    </p:set>
                                    <p:animEffect filter="fade" transition="in">
                                      <p:cBhvr>
                                        <p:cTn dur="1000"/>
                                        <p:tgtEl>
                                          <p:spTgt spid="46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xEl>
                                              <p:pRg end="5" st="5"/>
                                            </p:txEl>
                                          </p:spTgt>
                                        </p:tgtEl>
                                        <p:attrNameLst>
                                          <p:attrName>style.visibility</p:attrName>
                                        </p:attrNameLst>
                                      </p:cBhvr>
                                      <p:to>
                                        <p:strVal val="visible"/>
                                      </p:to>
                                    </p:set>
                                    <p:animEffect filter="fade" transition="in">
                                      <p:cBhvr>
                                        <p:cTn dur="1000"/>
                                        <p:tgtEl>
                                          <p:spTgt spid="46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xEl>
                                              <p:pRg end="6" st="6"/>
                                            </p:txEl>
                                          </p:spTgt>
                                        </p:tgtEl>
                                        <p:attrNameLst>
                                          <p:attrName>style.visibility</p:attrName>
                                        </p:attrNameLst>
                                      </p:cBhvr>
                                      <p:to>
                                        <p:strVal val="visible"/>
                                      </p:to>
                                    </p:set>
                                    <p:animEffect filter="fade" transition="in">
                                      <p:cBhvr>
                                        <p:cTn dur="1000"/>
                                        <p:tgtEl>
                                          <p:spTgt spid="46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xEl>
                                              <p:pRg end="7" st="7"/>
                                            </p:txEl>
                                          </p:spTgt>
                                        </p:tgtEl>
                                        <p:attrNameLst>
                                          <p:attrName>style.visibility</p:attrName>
                                        </p:attrNameLst>
                                      </p:cBhvr>
                                      <p:to>
                                        <p:strVal val="visible"/>
                                      </p:to>
                                    </p:set>
                                    <p:animEffect filter="fade" transition="in">
                                      <p:cBhvr>
                                        <p:cTn dur="1000"/>
                                        <p:tgtEl>
                                          <p:spTgt spid="467">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4"/>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sz="2800"/>
              <a:t>Identification Strategy: 2SLS Estimator</a:t>
            </a:r>
            <a:endParaRPr sz="2800"/>
          </a:p>
        </p:txBody>
      </p:sp>
      <p:sp>
        <p:nvSpPr>
          <p:cNvPr id="474" name="Google Shape;474;p24"/>
          <p:cNvSpPr txBox="1"/>
          <p:nvPr>
            <p:ph idx="1" type="body"/>
          </p:nvPr>
        </p:nvSpPr>
        <p:spPr>
          <a:xfrm>
            <a:off x="609600" y="1445819"/>
            <a:ext cx="10972800" cy="4910532"/>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Autofit/>
          </a:bodyPr>
          <a:lstStyle/>
          <a:p>
            <a:pPr indent="-304792" lvl="0" marL="609585" marR="0" rtl="0" algn="l">
              <a:lnSpc>
                <a:spcPct val="100000"/>
              </a:lnSpc>
              <a:spcBef>
                <a:spcPts val="907"/>
              </a:spcBef>
              <a:spcAft>
                <a:spcPts val="0"/>
              </a:spcAft>
              <a:buClr>
                <a:schemeClr val="accent1"/>
              </a:buClr>
              <a:buSzPts val="2312"/>
              <a:buFont typeface="Arial"/>
              <a:buNone/>
            </a:pPr>
            <a:r>
              <a:rPr lang="en-US"/>
              <a:t> </a:t>
            </a:r>
            <a:endParaRPr/>
          </a:p>
        </p:txBody>
      </p:sp>
      <p:sp>
        <p:nvSpPr>
          <p:cNvPr id="475" name="Google Shape;475;p24"/>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4">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5"/>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sz="3200"/>
              <a:t>First Stages: By Week</a:t>
            </a:r>
            <a:br>
              <a:rPr lang="en-US" sz="2800"/>
            </a:br>
            <a:r>
              <a:rPr b="0" lang="en-US" sz="2400"/>
              <a:t>Outcome: Whether an instructor ever checked the feedback</a:t>
            </a:r>
            <a:endParaRPr b="0" sz="2800"/>
          </a:p>
        </p:txBody>
      </p:sp>
      <p:sp>
        <p:nvSpPr>
          <p:cNvPr id="481" name="Google Shape;481;p25"/>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sp>
        <p:nvSpPr>
          <p:cNvPr id="482" name="Google Shape;482;p25"/>
          <p:cNvSpPr txBox="1"/>
          <p:nvPr/>
        </p:nvSpPr>
        <p:spPr>
          <a:xfrm>
            <a:off x="7468906" y="1448395"/>
            <a:ext cx="4113494" cy="497059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300"/>
              <a:buFont typeface="Arial"/>
              <a:buAutoNum type="arabicPeriod"/>
            </a:pPr>
            <a:r>
              <a:rPr lang="en-US" sz="2300">
                <a:solidFill>
                  <a:schemeClr val="dk1"/>
                </a:solidFill>
                <a:latin typeface="Arial"/>
                <a:ea typeface="Arial"/>
                <a:cs typeface="Arial"/>
                <a:sym typeface="Arial"/>
              </a:rPr>
              <a:t>Across all instruction weeks, the email reminder increases treated instructors’ likelihood of checking the feedback at least once to </a:t>
            </a:r>
            <a:r>
              <a:rPr b="1" lang="en-US" sz="2300">
                <a:solidFill>
                  <a:schemeClr val="dk1"/>
                </a:solidFill>
                <a:latin typeface="Arial"/>
                <a:ea typeface="Arial"/>
                <a:cs typeface="Arial"/>
                <a:sym typeface="Arial"/>
              </a:rPr>
              <a:t>71.2%</a:t>
            </a:r>
            <a:r>
              <a:rPr lang="en-US" sz="2300">
                <a:solidFill>
                  <a:schemeClr val="dk1"/>
                </a:solidFill>
                <a:latin typeface="Arial"/>
                <a:ea typeface="Arial"/>
                <a:cs typeface="Arial"/>
                <a:sym typeface="Arial"/>
              </a:rPr>
              <a:t>, </a:t>
            </a:r>
            <a:r>
              <a:rPr b="1" lang="en-US" sz="2300">
                <a:solidFill>
                  <a:schemeClr val="dk1"/>
                </a:solidFill>
                <a:latin typeface="Arial"/>
                <a:ea typeface="Arial"/>
                <a:cs typeface="Arial"/>
                <a:sym typeface="Arial"/>
              </a:rPr>
              <a:t>four times </a:t>
            </a:r>
            <a:r>
              <a:rPr lang="en-US" sz="2300">
                <a:solidFill>
                  <a:schemeClr val="dk1"/>
                </a:solidFill>
                <a:latin typeface="Arial"/>
                <a:ea typeface="Arial"/>
                <a:cs typeface="Arial"/>
                <a:sym typeface="Arial"/>
              </a:rPr>
              <a:t>the rate in the control group (17.6%). </a:t>
            </a:r>
            <a:endParaRPr/>
          </a:p>
          <a:p>
            <a:pPr indent="-196850" lvl="0" marL="342900" marR="0" rtl="0" algn="l">
              <a:spcBef>
                <a:spcPts val="0"/>
              </a:spcBef>
              <a:spcAft>
                <a:spcPts val="0"/>
              </a:spcAft>
              <a:buClr>
                <a:schemeClr val="dk1"/>
              </a:buClr>
              <a:buSzPts val="2300"/>
              <a:buFont typeface="Garamond"/>
              <a:buNone/>
            </a:pPr>
            <a:r>
              <a:t/>
            </a:r>
            <a:endParaRPr sz="2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300"/>
              <a:buFont typeface="Arial"/>
              <a:buAutoNum type="arabicPeriod"/>
            </a:pPr>
            <a:r>
              <a:rPr lang="en-US" sz="2300">
                <a:solidFill>
                  <a:schemeClr val="dk1"/>
                </a:solidFill>
                <a:latin typeface="Arial"/>
                <a:ea typeface="Arial"/>
                <a:cs typeface="Arial"/>
                <a:sym typeface="Arial"/>
              </a:rPr>
              <a:t>The take-up appears to be the </a:t>
            </a:r>
            <a:r>
              <a:rPr b="1" lang="en-US" sz="2300">
                <a:solidFill>
                  <a:schemeClr val="dk1"/>
                </a:solidFill>
                <a:latin typeface="Arial"/>
                <a:ea typeface="Arial"/>
                <a:cs typeface="Arial"/>
                <a:sym typeface="Arial"/>
              </a:rPr>
              <a:t>strongest in week 2</a:t>
            </a:r>
            <a:r>
              <a:rPr lang="en-US" sz="2300">
                <a:solidFill>
                  <a:schemeClr val="dk1"/>
                </a:solidFill>
                <a:latin typeface="Arial"/>
                <a:ea typeface="Arial"/>
                <a:cs typeface="Arial"/>
                <a:sym typeface="Arial"/>
              </a:rPr>
              <a:t>, which is after the first email reminder.</a:t>
            </a:r>
            <a:endParaRPr sz="23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Garamond"/>
              <a:ea typeface="Garamond"/>
              <a:cs typeface="Garamond"/>
              <a:sym typeface="Garamond"/>
            </a:endParaRPr>
          </a:p>
        </p:txBody>
      </p:sp>
      <p:pic>
        <p:nvPicPr>
          <p:cNvPr id="483" name="Google Shape;483;p25"/>
          <p:cNvPicPr preferRelativeResize="0"/>
          <p:nvPr/>
        </p:nvPicPr>
        <p:blipFill rotWithShape="1">
          <a:blip r:embed="rId3">
            <a:alphaModFix/>
          </a:blip>
          <a:srcRect b="0" l="0" r="0" t="0"/>
          <a:stretch/>
        </p:blipFill>
        <p:spPr>
          <a:xfrm>
            <a:off x="278675" y="1448395"/>
            <a:ext cx="6999514" cy="5090556"/>
          </a:xfrm>
          <a:prstGeom prst="rect">
            <a:avLst/>
          </a:prstGeom>
          <a:noFill/>
          <a:ln>
            <a:noFill/>
          </a:ln>
        </p:spPr>
      </p:pic>
      <p:sp>
        <p:nvSpPr>
          <p:cNvPr id="484" name="Google Shape;484;p25"/>
          <p:cNvSpPr txBox="1"/>
          <p:nvPr/>
        </p:nvSpPr>
        <p:spPr>
          <a:xfrm>
            <a:off x="278675" y="6461547"/>
            <a:ext cx="3995057" cy="369332"/>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First-stage F statistics = 34.151</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26"/>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sz="3200"/>
              <a:t>Effects of Automated Feedback on Teaching Practices </a:t>
            </a:r>
            <a:endParaRPr/>
          </a:p>
        </p:txBody>
      </p:sp>
      <p:sp>
        <p:nvSpPr>
          <p:cNvPr id="490" name="Google Shape;490;p26"/>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pic>
        <p:nvPicPr>
          <p:cNvPr id="491" name="Google Shape;491;p26"/>
          <p:cNvPicPr preferRelativeResize="0"/>
          <p:nvPr/>
        </p:nvPicPr>
        <p:blipFill rotWithShape="1">
          <a:blip r:embed="rId3">
            <a:alphaModFix/>
          </a:blip>
          <a:srcRect b="0" l="0" r="0" t="0"/>
          <a:stretch/>
        </p:blipFill>
        <p:spPr>
          <a:xfrm>
            <a:off x="434261" y="1609628"/>
            <a:ext cx="7772400" cy="4202665"/>
          </a:xfrm>
          <a:prstGeom prst="rect">
            <a:avLst/>
          </a:prstGeom>
          <a:noFill/>
          <a:ln>
            <a:noFill/>
          </a:ln>
        </p:spPr>
      </p:pic>
      <p:sp>
        <p:nvSpPr>
          <p:cNvPr id="492" name="Google Shape;492;p26"/>
          <p:cNvSpPr txBox="1"/>
          <p:nvPr/>
        </p:nvSpPr>
        <p:spPr>
          <a:xfrm>
            <a:off x="8330916" y="1516789"/>
            <a:ext cx="3426823" cy="498598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Instructors’ interaction with the feedback induced by the randomized email reminder improved their use of uptake </a:t>
            </a:r>
            <a:r>
              <a:rPr b="1" lang="en-US" sz="2000">
                <a:solidFill>
                  <a:schemeClr val="dk1"/>
                </a:solidFill>
                <a:latin typeface="Arial"/>
                <a:ea typeface="Arial"/>
                <a:cs typeface="Arial"/>
                <a:sym typeface="Arial"/>
              </a:rPr>
              <a:t>by 1.13 times per hour (13.2%)</a:t>
            </a:r>
            <a:endParaRPr/>
          </a:p>
          <a:p>
            <a:pPr indent="-215900" lvl="0" marL="342900" marR="0" rtl="0" algn="l">
              <a:spcBef>
                <a:spcPts val="0"/>
              </a:spcBef>
              <a:spcAft>
                <a:spcPts val="0"/>
              </a:spcAft>
              <a:buClr>
                <a:schemeClr val="dk1"/>
              </a:buClr>
              <a:buSzPts val="2000"/>
              <a:buFont typeface="Garamond"/>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The improvement in uptake is driven primarily by </a:t>
            </a:r>
            <a:r>
              <a:rPr b="1" lang="en-US" sz="2000">
                <a:solidFill>
                  <a:schemeClr val="dk1"/>
                </a:solidFill>
                <a:latin typeface="Arial"/>
                <a:ea typeface="Arial"/>
                <a:cs typeface="Arial"/>
                <a:sym typeface="Arial"/>
              </a:rPr>
              <a:t>more sophisticated strategies </a:t>
            </a:r>
            <a:r>
              <a:rPr lang="en-US" sz="2000">
                <a:solidFill>
                  <a:schemeClr val="dk1"/>
                </a:solidFill>
                <a:latin typeface="Arial"/>
                <a:ea typeface="Arial"/>
                <a:cs typeface="Arial"/>
                <a:sym typeface="Arial"/>
              </a:rPr>
              <a:t>such as increased questioning rather than repetition or talk time.  </a:t>
            </a:r>
            <a:endParaRPr/>
          </a:p>
          <a:p>
            <a:pPr indent="0" lvl="0" marL="0" marR="0" rtl="0" algn="l">
              <a:spcBef>
                <a:spcPts val="0"/>
              </a:spcBef>
              <a:spcAft>
                <a:spcPts val="0"/>
              </a:spcAft>
              <a:buNone/>
            </a:pPr>
            <a:r>
              <a:t/>
            </a:r>
            <a:endParaRPr sz="1800">
              <a:solidFill>
                <a:schemeClr val="dk1"/>
              </a:solidFill>
              <a:latin typeface="Garamond"/>
              <a:ea typeface="Garamond"/>
              <a:cs typeface="Garamond"/>
              <a:sym typeface="Garamond"/>
            </a:endParaRPr>
          </a:p>
        </p:txBody>
      </p:sp>
      <p:sp>
        <p:nvSpPr>
          <p:cNvPr id="493" name="Google Shape;493;p26"/>
          <p:cNvSpPr/>
          <p:nvPr/>
        </p:nvSpPr>
        <p:spPr>
          <a:xfrm>
            <a:off x="3416947" y="2420264"/>
            <a:ext cx="4789714" cy="1008736"/>
          </a:xfrm>
          <a:prstGeom prst="rect">
            <a:avLst/>
          </a:prstGeom>
          <a:noFill/>
          <a:ln cap="flat" cmpd="sng" w="25400">
            <a:solidFill>
              <a:srgbClr val="8E07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
        <p:nvSpPr>
          <p:cNvPr id="494" name="Google Shape;494;p26"/>
          <p:cNvSpPr/>
          <p:nvPr/>
        </p:nvSpPr>
        <p:spPr>
          <a:xfrm>
            <a:off x="3416947" y="4009779"/>
            <a:ext cx="4789714" cy="771227"/>
          </a:xfrm>
          <a:prstGeom prst="rect">
            <a:avLst/>
          </a:prstGeom>
          <a:noFill/>
          <a:ln cap="flat" cmpd="sng" w="25400">
            <a:solidFill>
              <a:srgbClr val="8E07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27"/>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a:t>TOT Effects on Student Outcomes</a:t>
            </a:r>
            <a:endParaRPr/>
          </a:p>
        </p:txBody>
      </p:sp>
      <p:sp>
        <p:nvSpPr>
          <p:cNvPr id="500" name="Google Shape;500;p27"/>
          <p:cNvSpPr txBox="1"/>
          <p:nvPr>
            <p:ph idx="1" type="body"/>
          </p:nvPr>
        </p:nvSpPr>
        <p:spPr>
          <a:xfrm>
            <a:off x="609600" y="1600201"/>
            <a:ext cx="10972800" cy="4526000"/>
          </a:xfrm>
          <a:prstGeom prst="rect">
            <a:avLst/>
          </a:prstGeom>
          <a:noFill/>
          <a:ln>
            <a:noFill/>
          </a:ln>
        </p:spPr>
        <p:txBody>
          <a:bodyPr anchorCtr="0" anchor="t" bIns="91425" lIns="91425" spcFirstLastPara="1" rIns="91425" wrap="square" tIns="91425">
            <a:noAutofit/>
          </a:bodyPr>
          <a:lstStyle/>
          <a:p>
            <a:pPr indent="-304792" lvl="0" marL="609585" marR="0" rtl="0" algn="l">
              <a:lnSpc>
                <a:spcPct val="100000"/>
              </a:lnSpc>
              <a:spcBef>
                <a:spcPts val="907"/>
              </a:spcBef>
              <a:spcAft>
                <a:spcPts val="0"/>
              </a:spcAft>
              <a:buClr>
                <a:schemeClr val="accent1"/>
              </a:buClr>
              <a:buSzPts val="2312"/>
              <a:buFont typeface="Arial"/>
              <a:buNone/>
            </a:pPr>
            <a:r>
              <a:t/>
            </a:r>
            <a:endParaRPr/>
          </a:p>
        </p:txBody>
      </p:sp>
      <p:sp>
        <p:nvSpPr>
          <p:cNvPr id="501" name="Google Shape;501;p27"/>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pic>
        <p:nvPicPr>
          <p:cNvPr id="502" name="Google Shape;502;p27"/>
          <p:cNvPicPr preferRelativeResize="0"/>
          <p:nvPr/>
        </p:nvPicPr>
        <p:blipFill rotWithShape="1">
          <a:blip r:embed="rId3">
            <a:alphaModFix/>
          </a:blip>
          <a:srcRect b="0" l="0" r="0" t="0"/>
          <a:stretch/>
        </p:blipFill>
        <p:spPr>
          <a:xfrm>
            <a:off x="1099457" y="1647989"/>
            <a:ext cx="9387825" cy="4147456"/>
          </a:xfrm>
          <a:prstGeom prst="rect">
            <a:avLst/>
          </a:prstGeom>
          <a:noFill/>
          <a:ln>
            <a:noFill/>
          </a:ln>
        </p:spPr>
      </p:pic>
      <p:sp>
        <p:nvSpPr>
          <p:cNvPr id="503" name="Google Shape;503;p27"/>
          <p:cNvSpPr/>
          <p:nvPr/>
        </p:nvSpPr>
        <p:spPr>
          <a:xfrm>
            <a:off x="3944983" y="3239589"/>
            <a:ext cx="1058091" cy="623612"/>
          </a:xfrm>
          <a:prstGeom prst="ellipse">
            <a:avLst/>
          </a:prstGeom>
          <a:noFill/>
          <a:ln cap="flat" cmpd="sng" w="25400">
            <a:solidFill>
              <a:srgbClr val="8E07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
        <p:nvSpPr>
          <p:cNvPr id="504" name="Google Shape;504;p27"/>
          <p:cNvSpPr/>
          <p:nvPr/>
        </p:nvSpPr>
        <p:spPr>
          <a:xfrm>
            <a:off x="8042366" y="3223121"/>
            <a:ext cx="1058091" cy="623612"/>
          </a:xfrm>
          <a:prstGeom prst="ellipse">
            <a:avLst/>
          </a:prstGeom>
          <a:noFill/>
          <a:ln cap="flat" cmpd="sng" w="25400">
            <a:solidFill>
              <a:srgbClr val="8E07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28"/>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a:t>RCT with Polygence</a:t>
            </a:r>
            <a:endParaRPr/>
          </a:p>
        </p:txBody>
      </p:sp>
      <p:sp>
        <p:nvSpPr>
          <p:cNvPr id="510" name="Google Shape;510;p28"/>
          <p:cNvSpPr txBox="1"/>
          <p:nvPr>
            <p:ph idx="1" type="body"/>
          </p:nvPr>
        </p:nvSpPr>
        <p:spPr>
          <a:xfrm>
            <a:off x="423893" y="1691216"/>
            <a:ext cx="6525136" cy="4526000"/>
          </a:xfrm>
          <a:prstGeom prst="rect">
            <a:avLst/>
          </a:prstGeom>
          <a:noFill/>
          <a:ln>
            <a:noFill/>
          </a:ln>
        </p:spPr>
        <p:txBody>
          <a:bodyPr anchorCtr="0" anchor="t" bIns="91425" lIns="91425" spcFirstLastPara="1" rIns="91425" wrap="square" tIns="91425">
            <a:normAutofit lnSpcReduction="10000"/>
          </a:bodyPr>
          <a:lstStyle/>
          <a:p>
            <a:pPr indent="-457200" lvl="0" marL="457200" rtl="0" algn="l">
              <a:lnSpc>
                <a:spcPct val="100000"/>
              </a:lnSpc>
              <a:spcBef>
                <a:spcPts val="0"/>
              </a:spcBef>
              <a:spcAft>
                <a:spcPts val="0"/>
              </a:spcAft>
              <a:buClr>
                <a:srgbClr val="000000"/>
              </a:buClr>
              <a:buSzPts val="2000"/>
              <a:buFont typeface="Arial"/>
              <a:buChar char="•"/>
            </a:pPr>
            <a:r>
              <a:rPr lang="en-US" sz="2000">
                <a:latin typeface="Arial"/>
                <a:ea typeface="Arial"/>
                <a:cs typeface="Arial"/>
                <a:sym typeface="Arial"/>
              </a:rPr>
              <a:t>Tutoring is a quickly expanding form of instruction, especially by serving as a learning recovery tool post-pandemic</a:t>
            </a:r>
            <a:br>
              <a:rPr lang="en-US" sz="2000">
                <a:latin typeface="Arial"/>
                <a:ea typeface="Arial"/>
                <a:cs typeface="Arial"/>
                <a:sym typeface="Arial"/>
              </a:rPr>
            </a:br>
            <a:endParaRPr sz="2000">
              <a:latin typeface="Arial"/>
              <a:ea typeface="Arial"/>
              <a:cs typeface="Arial"/>
              <a:sym typeface="Arial"/>
            </a:endParaRPr>
          </a:p>
          <a:p>
            <a:pPr indent="-457200" lvl="0" marL="457200" rtl="0" algn="l">
              <a:lnSpc>
                <a:spcPct val="100000"/>
              </a:lnSpc>
              <a:spcBef>
                <a:spcPts val="0"/>
              </a:spcBef>
              <a:spcAft>
                <a:spcPts val="0"/>
              </a:spcAft>
              <a:buClr>
                <a:srgbClr val="000000"/>
              </a:buClr>
              <a:buSzPts val="2000"/>
              <a:buFont typeface="Arial"/>
              <a:buChar char="•"/>
            </a:pPr>
            <a:r>
              <a:rPr lang="en-US" sz="2000">
                <a:latin typeface="Arial"/>
                <a:ea typeface="Arial"/>
                <a:cs typeface="Arial"/>
                <a:sym typeface="Arial"/>
              </a:rPr>
              <a:t>Polygence: A research mentorship platform for high schoolers</a:t>
            </a:r>
            <a:br>
              <a:rPr lang="en-US" sz="2000">
                <a:latin typeface="Arial"/>
                <a:ea typeface="Arial"/>
                <a:cs typeface="Arial"/>
                <a:sym typeface="Arial"/>
              </a:rPr>
            </a:br>
            <a:endParaRPr sz="2000">
              <a:latin typeface="Arial"/>
              <a:ea typeface="Arial"/>
              <a:cs typeface="Arial"/>
              <a:sym typeface="Arial"/>
            </a:endParaRPr>
          </a:p>
          <a:p>
            <a:pPr indent="-457200" lvl="0" marL="457200" rtl="0" algn="l">
              <a:lnSpc>
                <a:spcPct val="100000"/>
              </a:lnSpc>
              <a:spcBef>
                <a:spcPts val="0"/>
              </a:spcBef>
              <a:spcAft>
                <a:spcPts val="0"/>
              </a:spcAft>
              <a:buClr>
                <a:srgbClr val="000000"/>
              </a:buClr>
              <a:buSzPts val="2000"/>
              <a:buFont typeface="Arial"/>
              <a:buChar char="•"/>
            </a:pPr>
            <a:r>
              <a:rPr lang="en-US" sz="2000">
                <a:latin typeface="Arial"/>
                <a:ea typeface="Arial"/>
                <a:cs typeface="Arial"/>
                <a:sym typeface="Arial"/>
              </a:rPr>
              <a:t>1:1 online tutoring mainly offered by Ph.D. students</a:t>
            </a:r>
            <a:br>
              <a:rPr lang="en-US" sz="2000">
                <a:latin typeface="Arial"/>
                <a:ea typeface="Arial"/>
                <a:cs typeface="Arial"/>
                <a:sym typeface="Arial"/>
              </a:rPr>
            </a:br>
            <a:endParaRPr sz="2000">
              <a:latin typeface="Arial"/>
              <a:ea typeface="Arial"/>
              <a:cs typeface="Arial"/>
              <a:sym typeface="Arial"/>
            </a:endParaRPr>
          </a:p>
          <a:p>
            <a:pPr indent="-457200" lvl="0" marL="457200" rtl="0" algn="l">
              <a:lnSpc>
                <a:spcPct val="100000"/>
              </a:lnSpc>
              <a:spcBef>
                <a:spcPts val="0"/>
              </a:spcBef>
              <a:spcAft>
                <a:spcPts val="0"/>
              </a:spcAft>
              <a:buClr>
                <a:srgbClr val="000000"/>
              </a:buClr>
              <a:buSzPts val="2000"/>
              <a:buFont typeface="Arial"/>
              <a:buChar char="•"/>
            </a:pPr>
            <a:r>
              <a:rPr lang="en-US" sz="2000">
                <a:latin typeface="Arial"/>
                <a:ea typeface="Arial"/>
                <a:cs typeface="Arial"/>
                <a:sym typeface="Arial"/>
              </a:rPr>
              <a:t>N=414 mentors</a:t>
            </a:r>
            <a:br>
              <a:rPr lang="en-US" sz="2000">
                <a:latin typeface="Arial"/>
                <a:ea typeface="Arial"/>
                <a:cs typeface="Arial"/>
                <a:sym typeface="Arial"/>
              </a:rPr>
            </a:br>
            <a:endParaRPr sz="2000">
              <a:latin typeface="Arial"/>
              <a:ea typeface="Arial"/>
              <a:cs typeface="Arial"/>
              <a:sym typeface="Arial"/>
            </a:endParaRPr>
          </a:p>
          <a:p>
            <a:pPr indent="-457200" lvl="0" marL="457200" rtl="0" algn="l">
              <a:lnSpc>
                <a:spcPct val="100000"/>
              </a:lnSpc>
              <a:spcBef>
                <a:spcPts val="0"/>
              </a:spcBef>
              <a:spcAft>
                <a:spcPts val="0"/>
              </a:spcAft>
              <a:buClr>
                <a:srgbClr val="000000"/>
              </a:buClr>
              <a:buSzPts val="2000"/>
              <a:buFont typeface="Arial"/>
              <a:buChar char="•"/>
            </a:pPr>
            <a:r>
              <a:rPr lang="en-US" sz="2000">
                <a:latin typeface="Arial"/>
                <a:ea typeface="Arial"/>
                <a:cs typeface="Arial"/>
                <a:sym typeface="Arial"/>
              </a:rPr>
              <a:t>Randomly assigned half to receive automated feedback on uptake; the other half has no access to such feedback</a:t>
            </a:r>
            <a:br>
              <a:rPr lang="en-US" sz="2000">
                <a:latin typeface="Arial"/>
                <a:ea typeface="Arial"/>
                <a:cs typeface="Arial"/>
                <a:sym typeface="Arial"/>
              </a:rPr>
            </a:br>
            <a:endParaRPr sz="2000">
              <a:latin typeface="Arial"/>
              <a:ea typeface="Arial"/>
              <a:cs typeface="Arial"/>
              <a:sym typeface="Arial"/>
            </a:endParaRPr>
          </a:p>
          <a:p>
            <a:pPr indent="-330200" lvl="0" marL="457200" rtl="0" algn="l">
              <a:lnSpc>
                <a:spcPct val="100000"/>
              </a:lnSpc>
              <a:spcBef>
                <a:spcPts val="0"/>
              </a:spcBef>
              <a:spcAft>
                <a:spcPts val="0"/>
              </a:spcAft>
              <a:buClr>
                <a:srgbClr val="000000"/>
              </a:buClr>
              <a:buSzPts val="2000"/>
              <a:buFont typeface="Arial"/>
              <a:buNone/>
            </a:pPr>
            <a:r>
              <a:t/>
            </a:r>
            <a:endParaRPr b="1" sz="2000">
              <a:latin typeface="Arial"/>
              <a:ea typeface="Arial"/>
              <a:cs typeface="Arial"/>
              <a:sym typeface="Arial"/>
            </a:endParaRPr>
          </a:p>
          <a:p>
            <a:pPr indent="-330200" lvl="0" marL="457200" rtl="0" algn="l">
              <a:lnSpc>
                <a:spcPct val="100000"/>
              </a:lnSpc>
              <a:spcBef>
                <a:spcPts val="0"/>
              </a:spcBef>
              <a:spcAft>
                <a:spcPts val="0"/>
              </a:spcAft>
              <a:buClr>
                <a:srgbClr val="000000"/>
              </a:buClr>
              <a:buSzPts val="2000"/>
              <a:buFont typeface="Arial"/>
              <a:buNone/>
            </a:pPr>
            <a:r>
              <a:t/>
            </a:r>
            <a:endParaRPr sz="2000">
              <a:latin typeface="Arial"/>
              <a:ea typeface="Arial"/>
              <a:cs typeface="Arial"/>
              <a:sym typeface="Arial"/>
            </a:endParaRPr>
          </a:p>
          <a:p>
            <a:pPr indent="-279400" lvl="0" marL="457200" rtl="0" algn="l">
              <a:lnSpc>
                <a:spcPct val="100000"/>
              </a:lnSpc>
              <a:spcBef>
                <a:spcPts val="0"/>
              </a:spcBef>
              <a:spcAft>
                <a:spcPts val="0"/>
              </a:spcAft>
              <a:buClr>
                <a:srgbClr val="000000"/>
              </a:buClr>
              <a:buSzPts val="2800"/>
              <a:buFont typeface="Arial"/>
              <a:buNone/>
            </a:pPr>
            <a:r>
              <a:t/>
            </a:r>
            <a:endParaRPr sz="2800">
              <a:latin typeface="Arial"/>
              <a:ea typeface="Arial"/>
              <a:cs typeface="Arial"/>
              <a:sym typeface="Arial"/>
            </a:endParaRPr>
          </a:p>
          <a:p>
            <a:pPr indent="-538988" lvl="0" marL="990593" rtl="0" algn="l">
              <a:lnSpc>
                <a:spcPct val="100000"/>
              </a:lnSpc>
              <a:spcBef>
                <a:spcPts val="907"/>
              </a:spcBef>
              <a:spcAft>
                <a:spcPts val="0"/>
              </a:spcAft>
              <a:buSzPts val="2312"/>
              <a:buFont typeface="Arial"/>
              <a:buNone/>
            </a:pPr>
            <a:r>
              <a:t/>
            </a:r>
            <a:endParaRPr>
              <a:latin typeface="Arial"/>
              <a:ea typeface="Arial"/>
              <a:cs typeface="Arial"/>
              <a:sym typeface="Arial"/>
            </a:endParaRPr>
          </a:p>
        </p:txBody>
      </p:sp>
      <p:sp>
        <p:nvSpPr>
          <p:cNvPr id="511" name="Google Shape;511;p28"/>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pic>
        <p:nvPicPr>
          <p:cNvPr id="512" name="Google Shape;512;p28"/>
          <p:cNvPicPr preferRelativeResize="0"/>
          <p:nvPr/>
        </p:nvPicPr>
        <p:blipFill rotWithShape="1">
          <a:blip r:embed="rId3">
            <a:alphaModFix/>
          </a:blip>
          <a:srcRect b="0" l="0" r="0" t="0"/>
          <a:stretch/>
        </p:blipFill>
        <p:spPr>
          <a:xfrm>
            <a:off x="6949029" y="2052793"/>
            <a:ext cx="5148703" cy="275241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29"/>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a:t>Results</a:t>
            </a:r>
            <a:endParaRPr/>
          </a:p>
        </p:txBody>
      </p:sp>
      <p:sp>
        <p:nvSpPr>
          <p:cNvPr id="518" name="Google Shape;518;p29"/>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pic>
        <p:nvPicPr>
          <p:cNvPr id="519" name="Google Shape;519;p29"/>
          <p:cNvPicPr preferRelativeResize="0"/>
          <p:nvPr/>
        </p:nvPicPr>
        <p:blipFill rotWithShape="1">
          <a:blip r:embed="rId3">
            <a:alphaModFix/>
          </a:blip>
          <a:srcRect b="0" l="0" r="0" t="0"/>
          <a:stretch/>
        </p:blipFill>
        <p:spPr>
          <a:xfrm>
            <a:off x="1107811" y="1811777"/>
            <a:ext cx="6174731" cy="4361031"/>
          </a:xfrm>
          <a:prstGeom prst="rect">
            <a:avLst/>
          </a:prstGeom>
          <a:noFill/>
          <a:ln>
            <a:noFill/>
          </a:ln>
        </p:spPr>
      </p:pic>
      <p:sp>
        <p:nvSpPr>
          <p:cNvPr id="520" name="Google Shape;520;p29"/>
          <p:cNvSpPr txBox="1"/>
          <p:nvPr/>
        </p:nvSpPr>
        <p:spPr>
          <a:xfrm>
            <a:off x="7454538" y="1596028"/>
            <a:ext cx="4127862" cy="437042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Treated tutors improved their use of uptake by 0.57 times/hour.</a:t>
            </a:r>
            <a:endParaRPr/>
          </a:p>
          <a:p>
            <a:pPr indent="-215900" lvl="0" marL="342900" marR="0" rtl="0" algn="l">
              <a:spcBef>
                <a:spcPts val="0"/>
              </a:spcBef>
              <a:spcAft>
                <a:spcPts val="0"/>
              </a:spcAft>
              <a:buClr>
                <a:schemeClr val="dk1"/>
              </a:buClr>
              <a:buSzPts val="2000"/>
              <a:buFont typeface="Garamond"/>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The improvement in uptake is driven by both increased questioning and repetitions. </a:t>
            </a:r>
            <a:br>
              <a:rPr lang="en-US" sz="2000">
                <a:solidFill>
                  <a:schemeClr val="dk1"/>
                </a:solidFill>
                <a:latin typeface="Arial"/>
                <a:ea typeface="Arial"/>
                <a:cs typeface="Arial"/>
                <a:sym typeface="Arial"/>
              </a:rPr>
            </a:b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We also observe a reduced teacher-student talk ratio.  </a:t>
            </a:r>
            <a:br>
              <a:rPr lang="en-US" sz="2000">
                <a:solidFill>
                  <a:schemeClr val="dk1"/>
                </a:solidFill>
                <a:latin typeface="Arial"/>
                <a:ea typeface="Arial"/>
                <a:cs typeface="Arial"/>
                <a:sym typeface="Arial"/>
              </a:rPr>
            </a:b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Results are broadly aligned with the Code in Place study.</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Garamond"/>
              <a:ea typeface="Garamond"/>
              <a:cs typeface="Garamond"/>
              <a:sym typeface="Garamond"/>
            </a:endParaRPr>
          </a:p>
        </p:txBody>
      </p:sp>
      <p:sp>
        <p:nvSpPr>
          <p:cNvPr id="521" name="Google Shape;521;p29"/>
          <p:cNvSpPr/>
          <p:nvPr/>
        </p:nvSpPr>
        <p:spPr>
          <a:xfrm>
            <a:off x="1107811" y="3091992"/>
            <a:ext cx="5952865" cy="584462"/>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a:t>Motivation</a:t>
            </a:r>
            <a:endParaRPr/>
          </a:p>
        </p:txBody>
      </p:sp>
      <p:sp>
        <p:nvSpPr>
          <p:cNvPr id="175" name="Google Shape;175;p3"/>
          <p:cNvSpPr txBox="1"/>
          <p:nvPr>
            <p:ph idx="1" type="body"/>
          </p:nvPr>
        </p:nvSpPr>
        <p:spPr>
          <a:xfrm>
            <a:off x="609600" y="1624095"/>
            <a:ext cx="10972800" cy="4526000"/>
          </a:xfrm>
          <a:prstGeom prst="rect">
            <a:avLst/>
          </a:prstGeom>
          <a:noFill/>
          <a:ln>
            <a:noFill/>
          </a:ln>
        </p:spPr>
        <p:txBody>
          <a:bodyPr anchorCtr="0" anchor="t" bIns="91425" lIns="91425" spcFirstLastPara="1" rIns="91425" wrap="square" tIns="91425">
            <a:normAutofit fontScale="92500"/>
          </a:bodyPr>
          <a:lstStyle/>
          <a:p>
            <a:pPr indent="-457200" lvl="0" marL="457200" rtl="0" algn="l">
              <a:lnSpc>
                <a:spcPct val="100000"/>
              </a:lnSpc>
              <a:spcBef>
                <a:spcPts val="0"/>
              </a:spcBef>
              <a:spcAft>
                <a:spcPts val="0"/>
              </a:spcAft>
              <a:buClr>
                <a:srgbClr val="000000"/>
              </a:buClr>
              <a:buSzPct val="100000"/>
              <a:buFont typeface="Arial"/>
              <a:buChar char="•"/>
            </a:pPr>
            <a:r>
              <a:rPr lang="en-US" sz="2400"/>
              <a:t>Providing teachers with formative feedback can improve both their instruction and their students’ outcomes </a:t>
            </a:r>
            <a:r>
              <a:rPr lang="en-US" sz="1800">
                <a:solidFill>
                  <a:srgbClr val="596568"/>
                </a:solidFill>
              </a:rPr>
              <a:t>(Taylor &amp; Tyler, 2012; Steinberg &amp; Sartain, 2015; Kraft et al., 2018 ).</a:t>
            </a:r>
            <a:endParaRPr sz="2400">
              <a:solidFill>
                <a:srgbClr val="596568"/>
              </a:solidFill>
            </a:endParaRPr>
          </a:p>
          <a:p>
            <a:pPr indent="0" lvl="0" marL="0" rtl="0" algn="l">
              <a:lnSpc>
                <a:spcPct val="100000"/>
              </a:lnSpc>
              <a:spcBef>
                <a:spcPts val="0"/>
              </a:spcBef>
              <a:spcAft>
                <a:spcPts val="0"/>
              </a:spcAft>
              <a:buClr>
                <a:srgbClr val="000000"/>
              </a:buClr>
              <a:buSzPct val="100000"/>
              <a:buNone/>
            </a:pPr>
            <a:r>
              <a:t/>
            </a:r>
            <a:endParaRPr sz="2400"/>
          </a:p>
          <a:p>
            <a:pPr indent="-457200" lvl="0" marL="457200" rtl="0" algn="l">
              <a:lnSpc>
                <a:spcPct val="100000"/>
              </a:lnSpc>
              <a:spcBef>
                <a:spcPts val="0"/>
              </a:spcBef>
              <a:spcAft>
                <a:spcPts val="0"/>
              </a:spcAft>
              <a:buClr>
                <a:srgbClr val="000000"/>
              </a:buClr>
              <a:buSzPct val="100000"/>
              <a:buFont typeface="Arial"/>
              <a:buChar char="•"/>
            </a:pPr>
            <a:r>
              <a:rPr lang="en-US" sz="2400"/>
              <a:t>Formative feedback is nonevaluative, supportive, timely, and specific, with the intention to modify teachers’ thinking or behavior to improve their teaching </a:t>
            </a:r>
            <a:r>
              <a:rPr lang="en-US" sz="1800">
                <a:solidFill>
                  <a:srgbClr val="596568"/>
                </a:solidFill>
              </a:rPr>
              <a:t>(Shute, 2008). </a:t>
            </a:r>
            <a:endParaRPr/>
          </a:p>
          <a:p>
            <a:pPr indent="-316230" lvl="0" marL="457200" rtl="0" algn="l">
              <a:lnSpc>
                <a:spcPct val="100000"/>
              </a:lnSpc>
              <a:spcBef>
                <a:spcPts val="0"/>
              </a:spcBef>
              <a:spcAft>
                <a:spcPts val="0"/>
              </a:spcAft>
              <a:buClr>
                <a:srgbClr val="000000"/>
              </a:buClr>
              <a:buSzPct val="100000"/>
              <a:buFont typeface="Arial"/>
              <a:buNone/>
            </a:pPr>
            <a:r>
              <a:t/>
            </a:r>
            <a:endParaRPr sz="2400"/>
          </a:p>
          <a:p>
            <a:pPr indent="-457200" lvl="0" marL="457200" rtl="0" algn="l">
              <a:lnSpc>
                <a:spcPct val="100000"/>
              </a:lnSpc>
              <a:spcBef>
                <a:spcPts val="0"/>
              </a:spcBef>
              <a:spcAft>
                <a:spcPts val="0"/>
              </a:spcAft>
              <a:buClr>
                <a:srgbClr val="000000"/>
              </a:buClr>
              <a:buSzPct val="100000"/>
              <a:buFont typeface="Arial"/>
              <a:buChar char="•"/>
            </a:pPr>
            <a:r>
              <a:rPr lang="en-US" sz="2400"/>
              <a:t>Few educators experience such feedback on a regular basis. </a:t>
            </a:r>
            <a:endParaRPr/>
          </a:p>
          <a:p>
            <a:pPr indent="-457200" lvl="1" marL="1066785" rtl="0" algn="l">
              <a:lnSpc>
                <a:spcPct val="100000"/>
              </a:lnSpc>
              <a:spcBef>
                <a:spcPts val="0"/>
              </a:spcBef>
              <a:spcAft>
                <a:spcPts val="0"/>
              </a:spcAft>
              <a:buClr>
                <a:srgbClr val="000000"/>
              </a:buClr>
              <a:buSzPct val="100000"/>
              <a:buFont typeface="Arial"/>
              <a:buChar char="•"/>
            </a:pPr>
            <a:r>
              <a:rPr lang="en-US" sz="2000">
                <a:latin typeface="Arial"/>
                <a:ea typeface="Arial"/>
                <a:cs typeface="Arial"/>
                <a:sym typeface="Arial"/>
              </a:rPr>
              <a:t>An average public school teacher only receives formative feedback once or twice per year </a:t>
            </a:r>
            <a:r>
              <a:rPr lang="en-US" sz="1600">
                <a:solidFill>
                  <a:srgbClr val="596568"/>
                </a:solidFill>
                <a:latin typeface="Arial"/>
                <a:ea typeface="Arial"/>
                <a:cs typeface="Arial"/>
                <a:sym typeface="Arial"/>
              </a:rPr>
              <a:t>(Kraft &amp; Gilmour, 2016)</a:t>
            </a:r>
            <a:endParaRPr sz="2000"/>
          </a:p>
          <a:p>
            <a:pPr indent="-457200" lvl="1" marL="1066785" rtl="0" algn="l">
              <a:lnSpc>
                <a:spcPct val="100000"/>
              </a:lnSpc>
              <a:spcBef>
                <a:spcPts val="0"/>
              </a:spcBef>
              <a:spcAft>
                <a:spcPts val="0"/>
              </a:spcAft>
              <a:buClr>
                <a:srgbClr val="000000"/>
              </a:buClr>
              <a:buSzPct val="100000"/>
              <a:buFont typeface="Arial"/>
              <a:buChar char="•"/>
            </a:pPr>
            <a:r>
              <a:rPr lang="en-US" sz="2000"/>
              <a:t>Teachers report the feedback they get as low utility </a:t>
            </a:r>
            <a:r>
              <a:rPr lang="en-US" sz="1500">
                <a:solidFill>
                  <a:srgbClr val="596568"/>
                </a:solidFill>
              </a:rPr>
              <a:t>(Hellrung &amp; Hartig, 2013) </a:t>
            </a:r>
            <a:endParaRPr/>
          </a:p>
          <a:p>
            <a:pPr indent="-457200" lvl="1" marL="1066785" rtl="0" algn="l">
              <a:lnSpc>
                <a:spcPct val="100000"/>
              </a:lnSpc>
              <a:spcBef>
                <a:spcPts val="0"/>
              </a:spcBef>
              <a:spcAft>
                <a:spcPts val="0"/>
              </a:spcAft>
              <a:buClr>
                <a:srgbClr val="000000"/>
              </a:buClr>
              <a:buSzPct val="100000"/>
              <a:buFont typeface="Arial"/>
              <a:buChar char="•"/>
            </a:pPr>
            <a:r>
              <a:rPr lang="en-US" sz="2000"/>
              <a:t>Only 40% of schools provide teachers access to a math or reading coach AND limited coach time on instruction </a:t>
            </a:r>
            <a:r>
              <a:rPr lang="en-US" sz="1500">
                <a:solidFill>
                  <a:srgbClr val="596568"/>
                </a:solidFill>
              </a:rPr>
              <a:t>(Taie &amp; Goldring, 2017, Bean et al., 2010; Gibbons &amp; Cobb, 2016; Scott et al., 2012) </a:t>
            </a:r>
            <a:endParaRPr sz="2000"/>
          </a:p>
          <a:p>
            <a:pPr indent="-339725" lvl="0" marL="457200" rtl="0" algn="l">
              <a:lnSpc>
                <a:spcPct val="100000"/>
              </a:lnSpc>
              <a:spcBef>
                <a:spcPts val="0"/>
              </a:spcBef>
              <a:spcAft>
                <a:spcPts val="0"/>
              </a:spcAft>
              <a:buClr>
                <a:srgbClr val="000000"/>
              </a:buClr>
              <a:buSzPct val="100000"/>
              <a:buFont typeface="Arial"/>
              <a:buNone/>
            </a:pPr>
            <a:r>
              <a:t/>
            </a:r>
            <a:endParaRPr sz="2000"/>
          </a:p>
        </p:txBody>
      </p:sp>
      <p:sp>
        <p:nvSpPr>
          <p:cNvPr id="176" name="Google Shape;176;p3"/>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30"/>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t/>
            </a:r>
            <a:endParaRPr/>
          </a:p>
        </p:txBody>
      </p:sp>
      <p:sp>
        <p:nvSpPr>
          <p:cNvPr id="528" name="Google Shape;528;p30"/>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pic>
        <p:nvPicPr>
          <p:cNvPr id="529" name="Google Shape;529;p30"/>
          <p:cNvPicPr preferRelativeResize="0"/>
          <p:nvPr/>
        </p:nvPicPr>
        <p:blipFill rotWithShape="1">
          <a:blip r:embed="rId3">
            <a:alphaModFix/>
          </a:blip>
          <a:srcRect b="28112" l="0" r="0" t="0"/>
          <a:stretch/>
        </p:blipFill>
        <p:spPr>
          <a:xfrm>
            <a:off x="449472" y="1554998"/>
            <a:ext cx="11072449" cy="3702801"/>
          </a:xfrm>
          <a:prstGeom prst="rect">
            <a:avLst/>
          </a:prstGeom>
          <a:noFill/>
          <a:ln>
            <a:noFill/>
          </a:ln>
        </p:spPr>
      </p:pic>
      <p:sp>
        <p:nvSpPr>
          <p:cNvPr id="530" name="Google Shape;530;p30"/>
          <p:cNvSpPr txBox="1"/>
          <p:nvPr/>
        </p:nvSpPr>
        <p:spPr>
          <a:xfrm>
            <a:off x="449471" y="5394958"/>
            <a:ext cx="1087602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Arial"/>
                <a:ea typeface="Arial"/>
                <a:cs typeface="Arial"/>
                <a:sym typeface="Arial"/>
              </a:rPr>
              <a:t>Note: NPS=Net promoter score (On a scale from 0 to 10, how likely are you to recommend this product/company to a friend or colleague?)</a:t>
            </a:r>
            <a:endParaRPr i="1" sz="1800">
              <a:solidFill>
                <a:schemeClr val="dk1"/>
              </a:solidFill>
              <a:latin typeface="Arial"/>
              <a:ea typeface="Arial"/>
              <a:cs typeface="Arial"/>
              <a:sym typeface="Arial"/>
            </a:endParaRPr>
          </a:p>
        </p:txBody>
      </p:sp>
      <p:sp>
        <p:nvSpPr>
          <p:cNvPr id="531" name="Google Shape;531;p30"/>
          <p:cNvSpPr/>
          <p:nvPr/>
        </p:nvSpPr>
        <p:spPr>
          <a:xfrm>
            <a:off x="449472" y="3566160"/>
            <a:ext cx="10928277" cy="653143"/>
          </a:xfrm>
          <a:prstGeom prst="rect">
            <a:avLst/>
          </a:prstGeom>
          <a:no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31"/>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sz="4000"/>
              <a:t>RCT w/ 500 Math/Science Teachers in Utah</a:t>
            </a:r>
            <a:endParaRPr sz="4000"/>
          </a:p>
        </p:txBody>
      </p:sp>
      <p:sp>
        <p:nvSpPr>
          <p:cNvPr id="538" name="Google Shape;538;p31"/>
          <p:cNvSpPr txBox="1"/>
          <p:nvPr>
            <p:ph idx="1" type="body"/>
          </p:nvPr>
        </p:nvSpPr>
        <p:spPr>
          <a:xfrm>
            <a:off x="152400" y="1624095"/>
            <a:ext cx="7829006" cy="4526000"/>
          </a:xfrm>
          <a:prstGeom prst="rect">
            <a:avLst/>
          </a:prstGeom>
          <a:noFill/>
          <a:ln>
            <a:noFill/>
          </a:ln>
        </p:spPr>
        <p:txBody>
          <a:bodyPr anchorCtr="0" anchor="t" bIns="91425" lIns="91425" spcFirstLastPara="1" rIns="91425" wrap="square" tIns="91425">
            <a:normAutofit fontScale="92500" lnSpcReduction="10000"/>
          </a:bodyPr>
          <a:lstStyle/>
          <a:p>
            <a:pPr indent="-457200" lvl="0" marL="457200" rtl="0" algn="l">
              <a:lnSpc>
                <a:spcPct val="100000"/>
              </a:lnSpc>
              <a:spcBef>
                <a:spcPts val="0"/>
              </a:spcBef>
              <a:spcAft>
                <a:spcPts val="0"/>
              </a:spcAft>
              <a:buClr>
                <a:srgbClr val="000000"/>
              </a:buClr>
              <a:buSzPct val="100000"/>
              <a:buFont typeface="Arial"/>
              <a:buChar char="•"/>
            </a:pPr>
            <a:r>
              <a:rPr lang="en-US" sz="2000">
                <a:latin typeface="Arial"/>
                <a:ea typeface="Arial"/>
                <a:cs typeface="Arial"/>
                <a:sym typeface="Arial"/>
              </a:rPr>
              <a:t>First large-scale RCT that tests the efficacy of automated feedback in in-person, K-12 classrooms.</a:t>
            </a:r>
            <a:endParaRPr/>
          </a:p>
          <a:p>
            <a:pPr indent="-339725" lvl="0" marL="457200" rtl="0" algn="l">
              <a:lnSpc>
                <a:spcPct val="100000"/>
              </a:lnSpc>
              <a:spcBef>
                <a:spcPts val="0"/>
              </a:spcBef>
              <a:spcAft>
                <a:spcPts val="0"/>
              </a:spcAft>
              <a:buClr>
                <a:srgbClr val="000000"/>
              </a:buClr>
              <a:buSzPct val="100000"/>
              <a:buFont typeface="Arial"/>
              <a:buNone/>
            </a:pPr>
            <a:r>
              <a:t/>
            </a:r>
            <a:endParaRPr sz="2000">
              <a:latin typeface="Arial"/>
              <a:ea typeface="Arial"/>
              <a:cs typeface="Arial"/>
              <a:sym typeface="Arial"/>
            </a:endParaRPr>
          </a:p>
          <a:p>
            <a:pPr indent="-457200" lvl="0" marL="457200" rtl="0" algn="l">
              <a:lnSpc>
                <a:spcPct val="100000"/>
              </a:lnSpc>
              <a:spcBef>
                <a:spcPts val="0"/>
              </a:spcBef>
              <a:spcAft>
                <a:spcPts val="0"/>
              </a:spcAft>
              <a:buClr>
                <a:srgbClr val="000000"/>
              </a:buClr>
              <a:buSzPct val="100000"/>
              <a:buFont typeface="Arial"/>
              <a:buChar char="•"/>
            </a:pPr>
            <a:r>
              <a:rPr lang="en-US" sz="2000">
                <a:latin typeface="Arial"/>
                <a:ea typeface="Arial"/>
                <a:cs typeface="Arial"/>
                <a:sym typeface="Arial"/>
              </a:rPr>
              <a:t>In partnership with TeachFX, a company that delivers automated feedback to teachers based on classroom recordings via a phone application.</a:t>
            </a:r>
            <a:br>
              <a:rPr lang="en-US" sz="2000">
                <a:latin typeface="Arial"/>
                <a:ea typeface="Arial"/>
                <a:cs typeface="Arial"/>
                <a:sym typeface="Arial"/>
              </a:rPr>
            </a:br>
            <a:endParaRPr sz="2000">
              <a:latin typeface="Arial"/>
              <a:ea typeface="Arial"/>
              <a:cs typeface="Arial"/>
              <a:sym typeface="Arial"/>
            </a:endParaRPr>
          </a:p>
          <a:p>
            <a:pPr indent="-457200" lvl="0" marL="457200" rtl="0" algn="l">
              <a:lnSpc>
                <a:spcPct val="100000"/>
              </a:lnSpc>
              <a:spcBef>
                <a:spcPts val="0"/>
              </a:spcBef>
              <a:spcAft>
                <a:spcPts val="0"/>
              </a:spcAft>
              <a:buClr>
                <a:srgbClr val="000000"/>
              </a:buClr>
              <a:buSzPct val="100000"/>
              <a:buFont typeface="Arial"/>
              <a:buChar char="•"/>
            </a:pPr>
            <a:r>
              <a:rPr lang="en-US" sz="2000">
                <a:latin typeface="Arial"/>
                <a:ea typeface="Arial"/>
                <a:cs typeface="Arial"/>
                <a:sym typeface="Arial"/>
              </a:rPr>
              <a:t>N=523 math or science teachers teaching in Utah public schools.</a:t>
            </a:r>
            <a:br>
              <a:rPr lang="en-US" sz="2000">
                <a:latin typeface="Arial"/>
                <a:ea typeface="Arial"/>
                <a:cs typeface="Arial"/>
                <a:sym typeface="Arial"/>
              </a:rPr>
            </a:br>
            <a:endParaRPr sz="2000">
              <a:latin typeface="Arial"/>
              <a:ea typeface="Arial"/>
              <a:cs typeface="Arial"/>
              <a:sym typeface="Arial"/>
            </a:endParaRPr>
          </a:p>
          <a:p>
            <a:pPr indent="-457200" lvl="0" marL="457200" rtl="0" algn="l">
              <a:lnSpc>
                <a:spcPct val="100000"/>
              </a:lnSpc>
              <a:spcBef>
                <a:spcPts val="0"/>
              </a:spcBef>
              <a:spcAft>
                <a:spcPts val="0"/>
              </a:spcAft>
              <a:buClr>
                <a:srgbClr val="000000"/>
              </a:buClr>
              <a:buSzPct val="100000"/>
              <a:buFont typeface="Arial"/>
              <a:buChar char="•"/>
            </a:pPr>
            <a:r>
              <a:rPr lang="en-US" sz="2000">
                <a:latin typeface="Arial"/>
                <a:ea typeface="Arial"/>
                <a:cs typeface="Arial"/>
                <a:sym typeface="Arial"/>
              </a:rPr>
              <a:t>All teachers have access to TeachFX’s feedback, but half of them are randomly assigned to additional weekly feedback on </a:t>
            </a:r>
            <a:r>
              <a:rPr b="1" lang="en-US" sz="2000">
                <a:latin typeface="Arial"/>
                <a:ea typeface="Arial"/>
                <a:cs typeface="Arial"/>
                <a:sym typeface="Arial"/>
              </a:rPr>
              <a:t>focusing questions </a:t>
            </a:r>
            <a:r>
              <a:rPr lang="en-US" sz="2000">
                <a:latin typeface="Arial"/>
                <a:ea typeface="Arial"/>
                <a:cs typeface="Arial"/>
                <a:sym typeface="Arial"/>
              </a:rPr>
              <a:t>through email.</a:t>
            </a:r>
            <a:br>
              <a:rPr lang="en-US" sz="2000">
                <a:latin typeface="Arial"/>
                <a:ea typeface="Arial"/>
                <a:cs typeface="Arial"/>
                <a:sym typeface="Arial"/>
              </a:rPr>
            </a:br>
            <a:endParaRPr sz="2000">
              <a:latin typeface="Arial"/>
              <a:ea typeface="Arial"/>
              <a:cs typeface="Arial"/>
              <a:sym typeface="Arial"/>
            </a:endParaRPr>
          </a:p>
          <a:p>
            <a:pPr indent="-457200" lvl="0" marL="457200" rtl="0" algn="l">
              <a:lnSpc>
                <a:spcPct val="100000"/>
              </a:lnSpc>
              <a:spcBef>
                <a:spcPts val="0"/>
              </a:spcBef>
              <a:spcAft>
                <a:spcPts val="0"/>
              </a:spcAft>
              <a:buClr>
                <a:srgbClr val="000000"/>
              </a:buClr>
              <a:buSzPct val="100000"/>
              <a:buFont typeface="Arial"/>
              <a:buChar char="•"/>
            </a:pPr>
            <a:r>
              <a:rPr lang="en-US" sz="2000">
                <a:latin typeface="Arial"/>
                <a:ea typeface="Arial"/>
                <a:cs typeface="Arial"/>
                <a:sym typeface="Arial"/>
              </a:rPr>
              <a:t>Collected both quantitative data and rich interview data to understand teachers’ perceptions of the tool.</a:t>
            </a:r>
            <a:endParaRPr b="1" sz="2000">
              <a:latin typeface="Arial"/>
              <a:ea typeface="Arial"/>
              <a:cs typeface="Arial"/>
              <a:sym typeface="Arial"/>
            </a:endParaRPr>
          </a:p>
          <a:p>
            <a:pPr indent="-339725" lvl="0" marL="457200" rtl="0" algn="l">
              <a:lnSpc>
                <a:spcPct val="100000"/>
              </a:lnSpc>
              <a:spcBef>
                <a:spcPts val="0"/>
              </a:spcBef>
              <a:spcAft>
                <a:spcPts val="0"/>
              </a:spcAft>
              <a:buClr>
                <a:srgbClr val="000000"/>
              </a:buClr>
              <a:buSzPct val="100000"/>
              <a:buFont typeface="Arial"/>
              <a:buNone/>
            </a:pPr>
            <a:r>
              <a:t/>
            </a:r>
            <a:endParaRPr sz="2000">
              <a:latin typeface="Arial"/>
              <a:ea typeface="Arial"/>
              <a:cs typeface="Arial"/>
              <a:sym typeface="Arial"/>
            </a:endParaRPr>
          </a:p>
          <a:p>
            <a:pPr indent="-292735" lvl="0" marL="457200" rtl="0" algn="l">
              <a:lnSpc>
                <a:spcPct val="100000"/>
              </a:lnSpc>
              <a:spcBef>
                <a:spcPts val="0"/>
              </a:spcBef>
              <a:spcAft>
                <a:spcPts val="0"/>
              </a:spcAft>
              <a:buClr>
                <a:srgbClr val="000000"/>
              </a:buClr>
              <a:buSzPct val="100000"/>
              <a:buFont typeface="Arial"/>
              <a:buNone/>
            </a:pPr>
            <a:r>
              <a:t/>
            </a:r>
            <a:endParaRPr sz="2800">
              <a:latin typeface="Arial"/>
              <a:ea typeface="Arial"/>
              <a:cs typeface="Arial"/>
              <a:sym typeface="Arial"/>
            </a:endParaRPr>
          </a:p>
          <a:p>
            <a:pPr indent="-538988" lvl="0" marL="990593" rtl="0" algn="l">
              <a:lnSpc>
                <a:spcPct val="100000"/>
              </a:lnSpc>
              <a:spcBef>
                <a:spcPts val="907"/>
              </a:spcBef>
              <a:spcAft>
                <a:spcPts val="0"/>
              </a:spcAft>
              <a:buSzPct val="55139"/>
              <a:buFont typeface="Arial"/>
              <a:buNone/>
            </a:pPr>
            <a:r>
              <a:t/>
            </a:r>
            <a:endParaRPr>
              <a:latin typeface="Arial"/>
              <a:ea typeface="Arial"/>
              <a:cs typeface="Arial"/>
              <a:sym typeface="Arial"/>
            </a:endParaRPr>
          </a:p>
        </p:txBody>
      </p:sp>
      <p:sp>
        <p:nvSpPr>
          <p:cNvPr id="539" name="Google Shape;539;p31"/>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pic>
        <p:nvPicPr>
          <p:cNvPr id="540" name="Google Shape;540;p31"/>
          <p:cNvPicPr preferRelativeResize="0"/>
          <p:nvPr/>
        </p:nvPicPr>
        <p:blipFill rotWithShape="1">
          <a:blip r:embed="rId3">
            <a:alphaModFix/>
          </a:blip>
          <a:srcRect b="0" l="0" r="0" t="0"/>
          <a:stretch/>
        </p:blipFill>
        <p:spPr>
          <a:xfrm>
            <a:off x="7772400" y="1963045"/>
            <a:ext cx="4419600" cy="3848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pic>
        <p:nvPicPr>
          <p:cNvPr descr="A screenshot of a computer&#10;&#10;Description automatically generated" id="545" name="Google Shape;545;p32"/>
          <p:cNvPicPr preferRelativeResize="0"/>
          <p:nvPr/>
        </p:nvPicPr>
        <p:blipFill rotWithShape="1">
          <a:blip r:embed="rId3">
            <a:alphaModFix/>
          </a:blip>
          <a:srcRect b="0" l="0" r="0" t="0"/>
          <a:stretch/>
        </p:blipFill>
        <p:spPr>
          <a:xfrm>
            <a:off x="120650" y="256032"/>
            <a:ext cx="11950700" cy="573633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33"/>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a:t>Results</a:t>
            </a:r>
            <a:endParaRPr/>
          </a:p>
        </p:txBody>
      </p:sp>
      <p:sp>
        <p:nvSpPr>
          <p:cNvPr id="551" name="Google Shape;551;p33"/>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sp>
        <p:nvSpPr>
          <p:cNvPr id="552" name="Google Shape;552;p33"/>
          <p:cNvSpPr txBox="1"/>
          <p:nvPr/>
        </p:nvSpPr>
        <p:spPr>
          <a:xfrm>
            <a:off x="1410430" y="4985657"/>
            <a:ext cx="937113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The treatment improved teachers’ use of focusing questions, but not other related teaching practices or student engagement. </a:t>
            </a:r>
            <a:endParaRPr sz="2000">
              <a:solidFill>
                <a:schemeClr val="dk1"/>
              </a:solidFill>
              <a:latin typeface="Arial"/>
              <a:ea typeface="Arial"/>
              <a:cs typeface="Arial"/>
              <a:sym typeface="Arial"/>
            </a:endParaRPr>
          </a:p>
        </p:txBody>
      </p:sp>
      <p:pic>
        <p:nvPicPr>
          <p:cNvPr id="553" name="Google Shape;553;p33"/>
          <p:cNvPicPr preferRelativeResize="0"/>
          <p:nvPr/>
        </p:nvPicPr>
        <p:blipFill rotWithShape="1">
          <a:blip r:embed="rId3">
            <a:alphaModFix/>
          </a:blip>
          <a:srcRect b="0" l="0" r="0" t="0"/>
          <a:stretch/>
        </p:blipFill>
        <p:spPr>
          <a:xfrm>
            <a:off x="1373778" y="1183504"/>
            <a:ext cx="9235788" cy="3454607"/>
          </a:xfrm>
          <a:prstGeom prst="rect">
            <a:avLst/>
          </a:prstGeom>
          <a:noFill/>
          <a:ln>
            <a:noFill/>
          </a:ln>
        </p:spPr>
      </p:pic>
      <p:sp>
        <p:nvSpPr>
          <p:cNvPr id="554" name="Google Shape;554;p33"/>
          <p:cNvSpPr/>
          <p:nvPr/>
        </p:nvSpPr>
        <p:spPr>
          <a:xfrm>
            <a:off x="2886891" y="1562527"/>
            <a:ext cx="1541418" cy="1768502"/>
          </a:xfrm>
          <a:prstGeom prst="rect">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34"/>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sz="3600"/>
              <a:t>Many barriers prevent teachers from fully engaging with the feedback</a:t>
            </a:r>
            <a:endParaRPr sz="3600"/>
          </a:p>
        </p:txBody>
      </p:sp>
      <p:sp>
        <p:nvSpPr>
          <p:cNvPr id="560" name="Google Shape;560;p34"/>
          <p:cNvSpPr txBox="1"/>
          <p:nvPr>
            <p:ph idx="1" type="body"/>
          </p:nvPr>
        </p:nvSpPr>
        <p:spPr>
          <a:xfrm>
            <a:off x="609600" y="1600201"/>
            <a:ext cx="10972800" cy="4526000"/>
          </a:xfrm>
          <a:prstGeom prst="rect">
            <a:avLst/>
          </a:prstGeom>
          <a:noFill/>
          <a:ln>
            <a:noFill/>
          </a:ln>
        </p:spPr>
        <p:txBody>
          <a:bodyPr anchorCtr="0" anchor="t" bIns="91425" lIns="91425" spcFirstLastPara="1" rIns="91425" wrap="square" tIns="91425">
            <a:normAutofit fontScale="47500" lnSpcReduction="20000"/>
          </a:bodyPr>
          <a:lstStyle/>
          <a:p>
            <a:pPr indent="-304792" lvl="0" marL="609585" marR="0" rtl="0" algn="l">
              <a:lnSpc>
                <a:spcPct val="100000"/>
              </a:lnSpc>
              <a:spcBef>
                <a:spcPts val="907"/>
              </a:spcBef>
              <a:spcAft>
                <a:spcPts val="0"/>
              </a:spcAft>
              <a:buClr>
                <a:schemeClr val="accent1"/>
              </a:buClr>
              <a:buSzPct val="107376"/>
              <a:buFont typeface="Arial"/>
              <a:buNone/>
            </a:pPr>
            <a:r>
              <a:rPr lang="en-US"/>
              <a:t>1. Low recording and transcription quality</a:t>
            </a:r>
            <a:endParaRPr/>
          </a:p>
          <a:p>
            <a:pPr indent="-304792" lvl="0" marL="609585" marR="0" rtl="0" algn="l">
              <a:lnSpc>
                <a:spcPct val="100000"/>
              </a:lnSpc>
              <a:spcBef>
                <a:spcPts val="907"/>
              </a:spcBef>
              <a:spcAft>
                <a:spcPts val="0"/>
              </a:spcAft>
              <a:buClr>
                <a:schemeClr val="accent1"/>
              </a:buClr>
              <a:buSzPct val="107376"/>
              <a:buFont typeface="Arial"/>
              <a:buNone/>
            </a:pPr>
            <a:r>
              <a:rPr lang="en-US"/>
              <a:t>“It has some really obvious flaws in the recording. And so a lot of us are like, ‘Oh, I did not say that.’ . . . I know that that’s a hang-up for a lot of teachers.” </a:t>
            </a:r>
            <a:br>
              <a:rPr lang="en-US"/>
            </a:br>
            <a:endParaRPr/>
          </a:p>
          <a:p>
            <a:pPr indent="-304792" lvl="0" marL="609585" marR="0" rtl="0" algn="l">
              <a:lnSpc>
                <a:spcPct val="100000"/>
              </a:lnSpc>
              <a:spcBef>
                <a:spcPts val="907"/>
              </a:spcBef>
              <a:spcAft>
                <a:spcPts val="0"/>
              </a:spcAft>
              <a:buClr>
                <a:schemeClr val="accent1"/>
              </a:buClr>
              <a:buSzPct val="107376"/>
              <a:buFont typeface="Arial"/>
              <a:buNone/>
            </a:pPr>
            <a:r>
              <a:rPr lang="en-US"/>
              <a:t>2. Time constraint</a:t>
            </a:r>
            <a:endParaRPr/>
          </a:p>
          <a:p>
            <a:pPr indent="-304792" lvl="0" marL="609585" marR="0" rtl="0" algn="l">
              <a:lnSpc>
                <a:spcPct val="100000"/>
              </a:lnSpc>
              <a:spcBef>
                <a:spcPts val="907"/>
              </a:spcBef>
              <a:spcAft>
                <a:spcPts val="0"/>
              </a:spcAft>
              <a:buClr>
                <a:schemeClr val="accent1"/>
              </a:buClr>
              <a:buSzPct val="107376"/>
              <a:buFont typeface="Arial"/>
              <a:buNone/>
            </a:pPr>
            <a:r>
              <a:rPr lang="en-US"/>
              <a:t>“I think for me the hard [thing] is like didn’t have time to sit and read it when it would come in, and then I would forget about it.”</a:t>
            </a:r>
            <a:br>
              <a:rPr lang="en-US"/>
            </a:br>
            <a:endParaRPr/>
          </a:p>
          <a:p>
            <a:pPr indent="-304792" lvl="0" marL="609585" marR="0" rtl="0" algn="l">
              <a:lnSpc>
                <a:spcPct val="100000"/>
              </a:lnSpc>
              <a:spcBef>
                <a:spcPts val="907"/>
              </a:spcBef>
              <a:spcAft>
                <a:spcPts val="0"/>
              </a:spcAft>
              <a:buClr>
                <a:schemeClr val="accent1"/>
              </a:buClr>
              <a:buSzPct val="107376"/>
              <a:buFont typeface="Arial"/>
              <a:buNone/>
            </a:pPr>
            <a:r>
              <a:rPr lang="en-US"/>
              <a:t>3. Concerns about data privacy issues involved in automated feedback</a:t>
            </a:r>
            <a:endParaRPr/>
          </a:p>
          <a:p>
            <a:pPr indent="-304792" lvl="0" marL="609585" marR="0" rtl="0" algn="l">
              <a:lnSpc>
                <a:spcPct val="100000"/>
              </a:lnSpc>
              <a:spcBef>
                <a:spcPts val="907"/>
              </a:spcBef>
              <a:spcAft>
                <a:spcPts val="0"/>
              </a:spcAft>
              <a:buClr>
                <a:schemeClr val="accent1"/>
              </a:buClr>
              <a:buSzPct val="107376"/>
              <a:buFont typeface="Arial"/>
              <a:buNone/>
            </a:pPr>
            <a:r>
              <a:rPr lang="en-US"/>
              <a:t>“Nobody likes listening to themselves and being observed and things like that, so like finding ways to be able to share things that we’re happy about without feeling like... I don’t know, like you’re going to be criticized.” </a:t>
            </a:r>
            <a:endParaRPr/>
          </a:p>
        </p:txBody>
      </p:sp>
      <p:sp>
        <p:nvSpPr>
          <p:cNvPr id="561" name="Google Shape;561;p34"/>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35"/>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a:t>Implications</a:t>
            </a:r>
            <a:endParaRPr/>
          </a:p>
        </p:txBody>
      </p:sp>
      <p:sp>
        <p:nvSpPr>
          <p:cNvPr id="567" name="Google Shape;567;p35"/>
          <p:cNvSpPr txBox="1"/>
          <p:nvPr>
            <p:ph idx="1" type="body"/>
          </p:nvPr>
        </p:nvSpPr>
        <p:spPr>
          <a:xfrm>
            <a:off x="609600" y="1600201"/>
            <a:ext cx="10972800" cy="4526000"/>
          </a:xfrm>
          <a:prstGeom prst="rect">
            <a:avLst/>
          </a:prstGeom>
          <a:noFill/>
          <a:ln>
            <a:noFill/>
          </a:ln>
        </p:spPr>
        <p:txBody>
          <a:bodyPr anchorCtr="0" anchor="t" bIns="91425" lIns="91425" spcFirstLastPara="1" rIns="91425" wrap="square" tIns="91425">
            <a:noAutofit/>
          </a:bodyPr>
          <a:lstStyle/>
          <a:p>
            <a:pPr indent="-457200" lvl="0" marL="761993" rtl="0" algn="l">
              <a:lnSpc>
                <a:spcPct val="80000"/>
              </a:lnSpc>
              <a:spcBef>
                <a:spcPts val="907"/>
              </a:spcBef>
              <a:spcAft>
                <a:spcPts val="0"/>
              </a:spcAft>
              <a:buClr>
                <a:schemeClr val="dk2"/>
              </a:buClr>
              <a:buSzPts val="2312"/>
              <a:buFont typeface="Arial"/>
              <a:buChar char="•"/>
            </a:pPr>
            <a:r>
              <a:rPr lang="en-US" sz="2200"/>
              <a:t>It is feasible to measure many aspects of teaching practices with performance on par with human raters using NLP methods. </a:t>
            </a:r>
            <a:endParaRPr sz="2200"/>
          </a:p>
          <a:p>
            <a:pPr indent="-457200" lvl="1" marL="1371578" rtl="0" algn="l">
              <a:lnSpc>
                <a:spcPct val="80000"/>
              </a:lnSpc>
              <a:spcBef>
                <a:spcPts val="693"/>
              </a:spcBef>
              <a:spcAft>
                <a:spcPts val="0"/>
              </a:spcAft>
              <a:buClr>
                <a:schemeClr val="dk2"/>
              </a:buClr>
              <a:buSzPts val="1768"/>
              <a:buFont typeface="Arial"/>
              <a:buChar char="•"/>
            </a:pPr>
            <a:r>
              <a:rPr lang="en-US" sz="1800"/>
              <a:t>Measurement development will be easier as large language models continue to evolve.</a:t>
            </a:r>
            <a:br>
              <a:rPr lang="en-US" sz="1800"/>
            </a:br>
            <a:endParaRPr sz="1800"/>
          </a:p>
          <a:p>
            <a:pPr indent="-457200" lvl="0" marL="761993" rtl="0" algn="l">
              <a:lnSpc>
                <a:spcPct val="80000"/>
              </a:lnSpc>
              <a:spcBef>
                <a:spcPts val="907"/>
              </a:spcBef>
              <a:spcAft>
                <a:spcPts val="0"/>
              </a:spcAft>
              <a:buClr>
                <a:schemeClr val="dk2"/>
              </a:buClr>
              <a:buSzPts val="2312"/>
              <a:buFont typeface="Arial"/>
              <a:buChar char="•"/>
            </a:pPr>
            <a:r>
              <a:rPr lang="en-US" sz="2200"/>
              <a:t>Automated feedback to teachers using NLP-based measures shows promising effects in improving teaching practices, and in some cases student outcomes, in both online and in-person teaching contexts.</a:t>
            </a:r>
            <a:br>
              <a:rPr lang="en-US" sz="2200"/>
            </a:br>
            <a:endParaRPr sz="2200"/>
          </a:p>
          <a:p>
            <a:pPr indent="-457200" lvl="0" marL="761993" rtl="0" algn="l">
              <a:lnSpc>
                <a:spcPct val="80000"/>
              </a:lnSpc>
              <a:spcBef>
                <a:spcPts val="907"/>
              </a:spcBef>
              <a:spcAft>
                <a:spcPts val="0"/>
              </a:spcAft>
              <a:buClr>
                <a:schemeClr val="dk2"/>
              </a:buClr>
              <a:buSzPts val="2312"/>
              <a:buFont typeface="Arial"/>
              <a:buChar char="•"/>
            </a:pPr>
            <a:r>
              <a:rPr lang="en-US" sz="2200"/>
              <a:t>Many barriers prevent teachers from fully engaging with the feedback, especially in in-person settings.</a:t>
            </a:r>
            <a:endParaRPr sz="2200"/>
          </a:p>
          <a:p>
            <a:pPr indent="-310388" lvl="0" marL="761993" rtl="0" algn="l">
              <a:lnSpc>
                <a:spcPct val="80000"/>
              </a:lnSpc>
              <a:spcBef>
                <a:spcPts val="907"/>
              </a:spcBef>
              <a:spcAft>
                <a:spcPts val="0"/>
              </a:spcAft>
              <a:buClr>
                <a:schemeClr val="dk2"/>
              </a:buClr>
              <a:buSzPts val="2312"/>
              <a:buFont typeface="Arial"/>
              <a:buNone/>
            </a:pPr>
            <a:r>
              <a:t/>
            </a:r>
            <a:endParaRPr sz="2200"/>
          </a:p>
          <a:p>
            <a:pPr indent="-304792" lvl="0" marL="609585" marR="0" rtl="0" algn="l">
              <a:lnSpc>
                <a:spcPct val="100000"/>
              </a:lnSpc>
              <a:spcBef>
                <a:spcPts val="907"/>
              </a:spcBef>
              <a:spcAft>
                <a:spcPts val="0"/>
              </a:spcAft>
              <a:buClr>
                <a:schemeClr val="accent1"/>
              </a:buClr>
              <a:buSzPts val="2312"/>
              <a:buFont typeface="Arial"/>
              <a:buNone/>
            </a:pPr>
            <a:r>
              <a:t/>
            </a:r>
            <a:endParaRPr/>
          </a:p>
        </p:txBody>
      </p:sp>
      <p:sp>
        <p:nvSpPr>
          <p:cNvPr id="568" name="Google Shape;568;p35"/>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36"/>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a:t>Ongoing Work</a:t>
            </a:r>
            <a:endParaRPr/>
          </a:p>
        </p:txBody>
      </p:sp>
      <p:sp>
        <p:nvSpPr>
          <p:cNvPr id="574" name="Google Shape;574;p36"/>
          <p:cNvSpPr txBox="1"/>
          <p:nvPr>
            <p:ph idx="1" type="body"/>
          </p:nvPr>
        </p:nvSpPr>
        <p:spPr>
          <a:xfrm>
            <a:off x="518160" y="1417839"/>
            <a:ext cx="10972800" cy="4526000"/>
          </a:xfrm>
          <a:prstGeom prst="rect">
            <a:avLst/>
          </a:prstGeom>
          <a:noFill/>
          <a:ln>
            <a:noFill/>
          </a:ln>
        </p:spPr>
        <p:txBody>
          <a:bodyPr anchorCtr="0" anchor="t" bIns="91425" lIns="91425" spcFirstLastPara="1" rIns="91425" wrap="square" tIns="91425">
            <a:normAutofit lnSpcReduction="10000"/>
          </a:bodyPr>
          <a:lstStyle/>
          <a:p>
            <a:pPr indent="-342900" lvl="0" marL="342900" rtl="0" algn="l">
              <a:lnSpc>
                <a:spcPct val="100000"/>
              </a:lnSpc>
              <a:spcBef>
                <a:spcPts val="0"/>
              </a:spcBef>
              <a:spcAft>
                <a:spcPts val="0"/>
              </a:spcAft>
              <a:buClr>
                <a:srgbClr val="000000"/>
              </a:buClr>
              <a:buSzPts val="2400"/>
              <a:buFont typeface="Arial"/>
              <a:buChar char="•"/>
            </a:pPr>
            <a:r>
              <a:rPr b="1" lang="en-US" sz="2400" u="sng">
                <a:latin typeface="Arial"/>
                <a:ea typeface="Arial"/>
                <a:cs typeface="Arial"/>
                <a:sym typeface="Arial"/>
              </a:rPr>
              <a:t>Infrastructure</a:t>
            </a:r>
            <a:r>
              <a:rPr lang="en-US" sz="2400">
                <a:latin typeface="Arial"/>
                <a:ea typeface="Arial"/>
                <a:cs typeface="Arial"/>
                <a:sym typeface="Arial"/>
              </a:rPr>
              <a:t>:</a:t>
            </a:r>
            <a:endParaRPr/>
          </a:p>
          <a:p>
            <a:pPr indent="-457200" lvl="1" marL="1066785" rtl="0" algn="l">
              <a:lnSpc>
                <a:spcPct val="100000"/>
              </a:lnSpc>
              <a:spcBef>
                <a:spcPts val="0"/>
              </a:spcBef>
              <a:spcAft>
                <a:spcPts val="0"/>
              </a:spcAft>
              <a:buClr>
                <a:srgbClr val="000000"/>
              </a:buClr>
              <a:buSzPts val="2000"/>
              <a:buFont typeface="Arial"/>
              <a:buChar char="•"/>
            </a:pPr>
            <a:r>
              <a:rPr lang="en-US" sz="2000">
                <a:latin typeface="Arial"/>
                <a:ea typeface="Arial"/>
                <a:cs typeface="Arial"/>
                <a:sym typeface="Arial"/>
              </a:rPr>
              <a:t>Automated speech recognition systems</a:t>
            </a:r>
            <a:endParaRPr sz="2000">
              <a:latin typeface="Arial"/>
              <a:ea typeface="Arial"/>
              <a:cs typeface="Arial"/>
              <a:sym typeface="Arial"/>
            </a:endParaRPr>
          </a:p>
          <a:p>
            <a:pPr indent="-457200" lvl="1" marL="1066785" rtl="0" algn="l">
              <a:lnSpc>
                <a:spcPct val="100000"/>
              </a:lnSpc>
              <a:spcBef>
                <a:spcPts val="0"/>
              </a:spcBef>
              <a:spcAft>
                <a:spcPts val="0"/>
              </a:spcAft>
              <a:buClr>
                <a:srgbClr val="000000"/>
              </a:buClr>
              <a:buSzPts val="2000"/>
              <a:buFont typeface="Arial"/>
              <a:buChar char="•"/>
            </a:pPr>
            <a:r>
              <a:rPr lang="en-US" sz="2000">
                <a:latin typeface="Arial"/>
                <a:ea typeface="Arial"/>
                <a:cs typeface="Arial"/>
                <a:sym typeface="Arial"/>
              </a:rPr>
              <a:t>Speech diarization</a:t>
            </a:r>
            <a:endParaRPr sz="2000">
              <a:latin typeface="Arial"/>
              <a:ea typeface="Arial"/>
              <a:cs typeface="Arial"/>
              <a:sym typeface="Arial"/>
            </a:endParaRPr>
          </a:p>
          <a:p>
            <a:pPr indent="-457200" lvl="1" marL="1066785" rtl="0" algn="l">
              <a:lnSpc>
                <a:spcPct val="100000"/>
              </a:lnSpc>
              <a:spcBef>
                <a:spcPts val="0"/>
              </a:spcBef>
              <a:spcAft>
                <a:spcPts val="0"/>
              </a:spcAft>
              <a:buClr>
                <a:srgbClr val="000000"/>
              </a:buClr>
              <a:buSzPts val="2000"/>
              <a:buFont typeface="Arial"/>
              <a:buChar char="•"/>
            </a:pPr>
            <a:r>
              <a:rPr lang="en-US" sz="2000"/>
              <a:t>MPT App</a:t>
            </a:r>
            <a:r>
              <a:rPr lang="en-US" sz="2000">
                <a:latin typeface="Arial"/>
                <a:ea typeface="Arial"/>
                <a:cs typeface="Arial"/>
                <a:sym typeface="Arial"/>
              </a:rPr>
              <a:t> development</a:t>
            </a:r>
            <a:endParaRPr/>
          </a:p>
          <a:p>
            <a:pPr indent="-330200" lvl="1" marL="1066785" rtl="0" algn="l">
              <a:lnSpc>
                <a:spcPct val="100000"/>
              </a:lnSpc>
              <a:spcBef>
                <a:spcPts val="0"/>
              </a:spcBef>
              <a:spcAft>
                <a:spcPts val="0"/>
              </a:spcAft>
              <a:buClr>
                <a:srgbClr val="000000"/>
              </a:buClr>
              <a:buSzPts val="2000"/>
              <a:buFont typeface="Arial"/>
              <a:buNone/>
            </a:pPr>
            <a:r>
              <a:t/>
            </a:r>
            <a:endParaRPr sz="2000">
              <a:latin typeface="Arial"/>
              <a:ea typeface="Arial"/>
              <a:cs typeface="Arial"/>
              <a:sym typeface="Arial"/>
            </a:endParaRPr>
          </a:p>
          <a:p>
            <a:pPr indent="-342900" lvl="0" marL="342900" rtl="0" algn="l">
              <a:lnSpc>
                <a:spcPct val="100000"/>
              </a:lnSpc>
              <a:spcBef>
                <a:spcPts val="0"/>
              </a:spcBef>
              <a:spcAft>
                <a:spcPts val="0"/>
              </a:spcAft>
              <a:buClr>
                <a:srgbClr val="000000"/>
              </a:buClr>
              <a:buSzPts val="2400"/>
              <a:buFont typeface="Arial"/>
              <a:buChar char="•"/>
            </a:pPr>
            <a:r>
              <a:rPr b="1" lang="en-US" sz="2400" u="sng">
                <a:latin typeface="Arial"/>
                <a:ea typeface="Arial"/>
                <a:cs typeface="Arial"/>
                <a:sym typeface="Arial"/>
              </a:rPr>
              <a:t>Building a benchmark dataset of classroom recordings:</a:t>
            </a:r>
            <a:endParaRPr/>
          </a:p>
          <a:p>
            <a:pPr indent="-457200" lvl="1" marL="1066785" rtl="0" algn="l">
              <a:lnSpc>
                <a:spcPct val="100000"/>
              </a:lnSpc>
              <a:spcBef>
                <a:spcPts val="0"/>
              </a:spcBef>
              <a:spcAft>
                <a:spcPts val="0"/>
              </a:spcAft>
              <a:buClr>
                <a:srgbClr val="000000"/>
              </a:buClr>
              <a:buSzPts val="2000"/>
              <a:buFont typeface="Arial"/>
              <a:buChar char="•"/>
            </a:pPr>
            <a:r>
              <a:rPr lang="en-US" sz="2000">
                <a:latin typeface="Arial"/>
                <a:ea typeface="Arial"/>
                <a:cs typeface="Arial"/>
                <a:sym typeface="Arial"/>
              </a:rPr>
              <a:t>High-quality audio and video data f</a:t>
            </a:r>
            <a:r>
              <a:rPr lang="en-US" sz="2000"/>
              <a:t>rom 30</a:t>
            </a:r>
            <a:r>
              <a:rPr lang="en-US" sz="2000">
                <a:latin typeface="Arial"/>
                <a:ea typeface="Arial"/>
                <a:cs typeface="Arial"/>
                <a:sym typeface="Arial"/>
              </a:rPr>
              <a:t>0 teachers</a:t>
            </a:r>
            <a:endParaRPr/>
          </a:p>
          <a:p>
            <a:pPr indent="-457200" lvl="1" marL="1066785" rtl="0" algn="l">
              <a:lnSpc>
                <a:spcPct val="100000"/>
              </a:lnSpc>
              <a:spcBef>
                <a:spcPts val="0"/>
              </a:spcBef>
              <a:spcAft>
                <a:spcPts val="0"/>
              </a:spcAft>
              <a:buClr>
                <a:srgbClr val="000000"/>
              </a:buClr>
              <a:buSzPts val="2000"/>
              <a:buFont typeface="Arial"/>
              <a:buChar char="•"/>
            </a:pPr>
            <a:r>
              <a:rPr lang="en-US" sz="2000">
                <a:latin typeface="Arial"/>
                <a:ea typeface="Arial"/>
                <a:cs typeface="Arial"/>
                <a:sym typeface="Arial"/>
              </a:rPr>
              <a:t>Link student voices to their identity and outcomes that can enable the development of measures on equity-focused teaching practices</a:t>
            </a:r>
            <a:endParaRPr/>
          </a:p>
          <a:p>
            <a:pPr indent="-457200" lvl="1" marL="1066785" rtl="0" algn="l">
              <a:lnSpc>
                <a:spcPct val="100000"/>
              </a:lnSpc>
              <a:spcBef>
                <a:spcPts val="0"/>
              </a:spcBef>
              <a:spcAft>
                <a:spcPts val="0"/>
              </a:spcAft>
              <a:buClr>
                <a:srgbClr val="000000"/>
              </a:buClr>
              <a:buSzPts val="2000"/>
              <a:buFont typeface="Arial"/>
              <a:buChar char="•"/>
            </a:pPr>
            <a:r>
              <a:rPr lang="en-US" sz="2000">
                <a:latin typeface="Arial"/>
                <a:ea typeface="Arial"/>
                <a:cs typeface="Arial"/>
                <a:sym typeface="Arial"/>
              </a:rPr>
              <a:t>Embed A/B tests in the data collection process to identify the most effective approaches of providing teachers automated feedback</a:t>
            </a:r>
            <a:endParaRPr/>
          </a:p>
          <a:p>
            <a:pPr indent="0" lvl="1" marL="609585" rtl="0" algn="l">
              <a:lnSpc>
                <a:spcPct val="100000"/>
              </a:lnSpc>
              <a:spcBef>
                <a:spcPts val="0"/>
              </a:spcBef>
              <a:spcAft>
                <a:spcPts val="0"/>
              </a:spcAft>
              <a:buClr>
                <a:srgbClr val="000000"/>
              </a:buClr>
              <a:buSzPts val="1334"/>
              <a:buNone/>
            </a:pPr>
            <a:br>
              <a:rPr b="1" lang="en-US" sz="1334" u="sng">
                <a:latin typeface="Arial"/>
                <a:ea typeface="Arial"/>
                <a:cs typeface="Arial"/>
                <a:sym typeface="Arial"/>
              </a:rPr>
            </a:br>
            <a:endParaRPr b="1" sz="1334" u="sng">
              <a:latin typeface="Arial"/>
              <a:ea typeface="Arial"/>
              <a:cs typeface="Arial"/>
              <a:sym typeface="Arial"/>
            </a:endParaRPr>
          </a:p>
          <a:p>
            <a:pPr indent="-342900" lvl="0" marL="342900" rtl="0" algn="l">
              <a:lnSpc>
                <a:spcPct val="100000"/>
              </a:lnSpc>
              <a:spcBef>
                <a:spcPts val="0"/>
              </a:spcBef>
              <a:spcAft>
                <a:spcPts val="0"/>
              </a:spcAft>
              <a:buClr>
                <a:srgbClr val="000000"/>
              </a:buClr>
              <a:buSzPts val="2400"/>
              <a:buFont typeface="Arial"/>
              <a:buChar char="•"/>
            </a:pPr>
            <a:r>
              <a:rPr b="1" lang="en-US" sz="2400" u="sng">
                <a:latin typeface="Arial"/>
                <a:ea typeface="Arial"/>
                <a:cs typeface="Arial"/>
                <a:sym typeface="Arial"/>
              </a:rPr>
              <a:t>Incorporating automated feedback into school routines</a:t>
            </a:r>
            <a:endParaRPr/>
          </a:p>
          <a:p>
            <a:pPr indent="-457200" lvl="1" marL="1066785" rtl="0" algn="l">
              <a:lnSpc>
                <a:spcPct val="100000"/>
              </a:lnSpc>
              <a:spcBef>
                <a:spcPts val="0"/>
              </a:spcBef>
              <a:spcAft>
                <a:spcPts val="0"/>
              </a:spcAft>
              <a:buClr>
                <a:srgbClr val="000000"/>
              </a:buClr>
              <a:buSzPts val="2000"/>
              <a:buFont typeface="Arial"/>
              <a:buChar char="•"/>
            </a:pPr>
            <a:r>
              <a:rPr lang="en-US" sz="2000">
                <a:latin typeface="Arial"/>
                <a:ea typeface="Arial"/>
                <a:cs typeface="Arial"/>
                <a:sym typeface="Arial"/>
              </a:rPr>
              <a:t>Integrating AI-powered feedback and human coaching</a:t>
            </a:r>
            <a:endParaRPr>
              <a:latin typeface="Arial"/>
              <a:ea typeface="Arial"/>
              <a:cs typeface="Arial"/>
              <a:sym typeface="Arial"/>
            </a:endParaRPr>
          </a:p>
        </p:txBody>
      </p:sp>
      <p:sp>
        <p:nvSpPr>
          <p:cNvPr id="575" name="Google Shape;575;p36"/>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4">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39"/>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t/>
            </a:r>
            <a:endParaRPr/>
          </a:p>
        </p:txBody>
      </p:sp>
      <p:sp>
        <p:nvSpPr>
          <p:cNvPr id="581" name="Google Shape;581;p39"/>
          <p:cNvSpPr txBox="1"/>
          <p:nvPr>
            <p:ph idx="1" type="body"/>
          </p:nvPr>
        </p:nvSpPr>
        <p:spPr>
          <a:xfrm>
            <a:off x="609600" y="1600201"/>
            <a:ext cx="10972800" cy="4526000"/>
          </a:xfrm>
          <a:prstGeom prst="rect">
            <a:avLst/>
          </a:prstGeom>
          <a:noFill/>
          <a:ln>
            <a:noFill/>
          </a:ln>
        </p:spPr>
        <p:txBody>
          <a:bodyPr anchorCtr="0" anchor="t" bIns="91425" lIns="91425" spcFirstLastPara="1" rIns="91425" wrap="square" tIns="91425">
            <a:noAutofit/>
          </a:bodyPr>
          <a:lstStyle/>
          <a:p>
            <a:pPr indent="-304792" lvl="0" marL="609585" marR="0" rtl="0" algn="l">
              <a:lnSpc>
                <a:spcPct val="100000"/>
              </a:lnSpc>
              <a:spcBef>
                <a:spcPts val="907"/>
              </a:spcBef>
              <a:spcAft>
                <a:spcPts val="0"/>
              </a:spcAft>
              <a:buClr>
                <a:schemeClr val="accent1"/>
              </a:buClr>
              <a:buSzPts val="2312"/>
              <a:buFont typeface="Arial"/>
              <a:buNone/>
            </a:pPr>
            <a:r>
              <a:t/>
            </a:r>
            <a:endParaRPr/>
          </a:p>
          <a:p>
            <a:pPr indent="-304792" lvl="0" marL="609585" marR="0" rtl="0" algn="l">
              <a:lnSpc>
                <a:spcPct val="100000"/>
              </a:lnSpc>
              <a:spcBef>
                <a:spcPts val="907"/>
              </a:spcBef>
              <a:spcAft>
                <a:spcPts val="0"/>
              </a:spcAft>
              <a:buClr>
                <a:schemeClr val="accent1"/>
              </a:buClr>
              <a:buSzPts val="2312"/>
              <a:buFont typeface="Arial"/>
              <a:buNone/>
            </a:pPr>
            <a:r>
              <a:t/>
            </a:r>
            <a:endParaRPr/>
          </a:p>
          <a:p>
            <a:pPr indent="-304792" lvl="0" marL="609585" rtl="0" algn="ctr">
              <a:lnSpc>
                <a:spcPct val="100000"/>
              </a:lnSpc>
              <a:spcBef>
                <a:spcPts val="907"/>
              </a:spcBef>
              <a:spcAft>
                <a:spcPts val="0"/>
              </a:spcAft>
              <a:buSzPts val="2312"/>
              <a:buNone/>
            </a:pPr>
            <a:r>
              <a:rPr lang="en-US" sz="3200"/>
              <a:t>Thank you!</a:t>
            </a:r>
            <a:endParaRPr/>
          </a:p>
          <a:p>
            <a:pPr indent="-304792" lvl="0" marL="609585" rtl="0" algn="ctr">
              <a:lnSpc>
                <a:spcPct val="100000"/>
              </a:lnSpc>
              <a:spcBef>
                <a:spcPts val="907"/>
              </a:spcBef>
              <a:spcAft>
                <a:spcPts val="0"/>
              </a:spcAft>
              <a:buSzPts val="2312"/>
              <a:buNone/>
            </a:pPr>
            <a:r>
              <a:rPr lang="en-US" sz="3200" u="sng">
                <a:solidFill>
                  <a:schemeClr val="hlink"/>
                </a:solidFill>
                <a:hlinkClick r:id="rId3"/>
              </a:rPr>
              <a:t>jliu28@umd.edu</a:t>
            </a:r>
            <a:endParaRPr sz="3200"/>
          </a:p>
          <a:p>
            <a:pPr indent="-304792" lvl="0" marL="609585" rtl="0" algn="ctr">
              <a:lnSpc>
                <a:spcPct val="100000"/>
              </a:lnSpc>
              <a:spcBef>
                <a:spcPts val="907"/>
              </a:spcBef>
              <a:spcAft>
                <a:spcPts val="0"/>
              </a:spcAft>
              <a:buSzPts val="2312"/>
              <a:buNone/>
            </a:pPr>
            <a:r>
              <a:rPr lang="en-US" sz="3200" u="sng">
                <a:solidFill>
                  <a:schemeClr val="hlink"/>
                </a:solidFill>
                <a:hlinkClick r:id="rId4"/>
              </a:rPr>
              <a:t>www.mpoweringteachers.com</a:t>
            </a:r>
            <a:endParaRPr sz="3200"/>
          </a:p>
          <a:p>
            <a:pPr indent="-304792" lvl="0" marL="609585" rtl="0" algn="ctr">
              <a:lnSpc>
                <a:spcPct val="100000"/>
              </a:lnSpc>
              <a:spcBef>
                <a:spcPts val="907"/>
              </a:spcBef>
              <a:spcAft>
                <a:spcPts val="0"/>
              </a:spcAft>
              <a:buSzPts val="2312"/>
              <a:buNone/>
            </a:pPr>
            <a:r>
              <a:t/>
            </a:r>
            <a:endParaRPr sz="3200"/>
          </a:p>
        </p:txBody>
      </p:sp>
      <p:sp>
        <p:nvSpPr>
          <p:cNvPr id="582" name="Google Shape;582;p39"/>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pic>
        <p:nvPicPr>
          <p:cNvPr descr="Shape&#10;&#10;Description automatically generated with medium confidence" id="583" name="Google Shape;583;p39"/>
          <p:cNvPicPr preferRelativeResize="0"/>
          <p:nvPr/>
        </p:nvPicPr>
        <p:blipFill rotWithShape="1">
          <a:blip r:embed="rId5">
            <a:alphaModFix/>
          </a:blip>
          <a:srcRect b="0" l="0" r="0" t="0"/>
          <a:stretch/>
        </p:blipFill>
        <p:spPr>
          <a:xfrm>
            <a:off x="3334693" y="1236302"/>
            <a:ext cx="4775200" cy="1778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40"/>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a:t>Appendix</a:t>
            </a:r>
            <a:endParaRPr/>
          </a:p>
        </p:txBody>
      </p:sp>
      <p:sp>
        <p:nvSpPr>
          <p:cNvPr id="589" name="Google Shape;589;p40"/>
          <p:cNvSpPr txBox="1"/>
          <p:nvPr>
            <p:ph idx="1" type="body"/>
          </p:nvPr>
        </p:nvSpPr>
        <p:spPr>
          <a:xfrm>
            <a:off x="609600" y="1600201"/>
            <a:ext cx="10972800" cy="4526000"/>
          </a:xfrm>
          <a:prstGeom prst="rect">
            <a:avLst/>
          </a:prstGeom>
          <a:noFill/>
          <a:ln>
            <a:noFill/>
          </a:ln>
        </p:spPr>
        <p:txBody>
          <a:bodyPr anchorCtr="0" anchor="t" bIns="91425" lIns="91425" spcFirstLastPara="1" rIns="91425" wrap="square" tIns="91425">
            <a:noAutofit/>
          </a:bodyPr>
          <a:lstStyle/>
          <a:p>
            <a:pPr indent="-304792" lvl="0" marL="609585" marR="0" rtl="0" algn="l">
              <a:lnSpc>
                <a:spcPct val="100000"/>
              </a:lnSpc>
              <a:spcBef>
                <a:spcPts val="907"/>
              </a:spcBef>
              <a:spcAft>
                <a:spcPts val="0"/>
              </a:spcAft>
              <a:buClr>
                <a:schemeClr val="accent1"/>
              </a:buClr>
              <a:buSzPts val="2312"/>
              <a:buFont typeface="Arial"/>
              <a:buNone/>
            </a:pPr>
            <a:r>
              <a:t/>
            </a:r>
            <a:endParaRPr/>
          </a:p>
        </p:txBody>
      </p:sp>
      <p:sp>
        <p:nvSpPr>
          <p:cNvPr id="590" name="Google Shape;590;p40"/>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41"/>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a:t>Heterogeneity </a:t>
            </a:r>
            <a:endParaRPr/>
          </a:p>
        </p:txBody>
      </p:sp>
      <p:sp>
        <p:nvSpPr>
          <p:cNvPr id="596" name="Google Shape;596;p41"/>
          <p:cNvSpPr txBox="1"/>
          <p:nvPr>
            <p:ph idx="1" type="body"/>
          </p:nvPr>
        </p:nvSpPr>
        <p:spPr>
          <a:xfrm>
            <a:off x="609600" y="1600201"/>
            <a:ext cx="10972800" cy="4526000"/>
          </a:xfrm>
          <a:prstGeom prst="rect">
            <a:avLst/>
          </a:prstGeom>
          <a:noFill/>
          <a:ln>
            <a:noFill/>
          </a:ln>
        </p:spPr>
        <p:txBody>
          <a:bodyPr anchorCtr="0" anchor="t" bIns="91425" lIns="91425" spcFirstLastPara="1" rIns="91425" wrap="square" tIns="91425">
            <a:noAutofit/>
          </a:bodyPr>
          <a:lstStyle/>
          <a:p>
            <a:pPr indent="-304792" lvl="0" marL="609585" marR="0" rtl="0" algn="l">
              <a:lnSpc>
                <a:spcPct val="100000"/>
              </a:lnSpc>
              <a:spcBef>
                <a:spcPts val="907"/>
              </a:spcBef>
              <a:spcAft>
                <a:spcPts val="0"/>
              </a:spcAft>
              <a:buClr>
                <a:schemeClr val="accent1"/>
              </a:buClr>
              <a:buSzPts val="2312"/>
              <a:buFont typeface="Arial"/>
              <a:buNone/>
            </a:pPr>
            <a:r>
              <a:t/>
            </a:r>
            <a:endParaRPr/>
          </a:p>
        </p:txBody>
      </p:sp>
      <p:sp>
        <p:nvSpPr>
          <p:cNvPr id="597" name="Google Shape;597;p41"/>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pic>
        <p:nvPicPr>
          <p:cNvPr id="598" name="Google Shape;598;p41"/>
          <p:cNvPicPr preferRelativeResize="0"/>
          <p:nvPr/>
        </p:nvPicPr>
        <p:blipFill rotWithShape="1">
          <a:blip r:embed="rId3">
            <a:alphaModFix/>
          </a:blip>
          <a:srcRect b="0" l="0" r="0" t="0"/>
          <a:stretch/>
        </p:blipFill>
        <p:spPr>
          <a:xfrm>
            <a:off x="1791787" y="1349332"/>
            <a:ext cx="8926361" cy="4776869"/>
          </a:xfrm>
          <a:prstGeom prst="rect">
            <a:avLst/>
          </a:prstGeom>
          <a:noFill/>
          <a:ln>
            <a:noFill/>
          </a:ln>
        </p:spPr>
      </p:pic>
      <p:sp>
        <p:nvSpPr>
          <p:cNvPr id="599" name="Google Shape;599;p41"/>
          <p:cNvSpPr/>
          <p:nvPr/>
        </p:nvSpPr>
        <p:spPr>
          <a:xfrm>
            <a:off x="2704011" y="2586446"/>
            <a:ext cx="1058091" cy="623612"/>
          </a:xfrm>
          <a:prstGeom prst="ellipse">
            <a:avLst/>
          </a:prstGeom>
          <a:noFill/>
          <a:ln cap="flat" cmpd="sng" w="25400">
            <a:solidFill>
              <a:srgbClr val="8E07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
        <p:nvSpPr>
          <p:cNvPr id="600" name="Google Shape;600;p41"/>
          <p:cNvSpPr/>
          <p:nvPr/>
        </p:nvSpPr>
        <p:spPr>
          <a:xfrm>
            <a:off x="5566954" y="2569978"/>
            <a:ext cx="1058091" cy="623612"/>
          </a:xfrm>
          <a:prstGeom prst="ellipse">
            <a:avLst/>
          </a:prstGeom>
          <a:noFill/>
          <a:ln cap="flat" cmpd="sng" w="25400">
            <a:solidFill>
              <a:srgbClr val="8E07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
        <p:nvSpPr>
          <p:cNvPr id="601" name="Google Shape;601;p41"/>
          <p:cNvSpPr/>
          <p:nvPr/>
        </p:nvSpPr>
        <p:spPr>
          <a:xfrm>
            <a:off x="7537269" y="2528316"/>
            <a:ext cx="1058091" cy="623612"/>
          </a:xfrm>
          <a:prstGeom prst="ellipse">
            <a:avLst/>
          </a:prstGeom>
          <a:noFill/>
          <a:ln cap="flat" cmpd="sng" w="25400">
            <a:solidFill>
              <a:srgbClr val="8E07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
        <p:nvSpPr>
          <p:cNvPr id="602" name="Google Shape;602;p41"/>
          <p:cNvSpPr/>
          <p:nvPr/>
        </p:nvSpPr>
        <p:spPr>
          <a:xfrm>
            <a:off x="8498441" y="2528316"/>
            <a:ext cx="1058091" cy="623612"/>
          </a:xfrm>
          <a:prstGeom prst="ellipse">
            <a:avLst/>
          </a:prstGeom>
          <a:noFill/>
          <a:ln cap="flat" cmpd="sng" w="25400">
            <a:solidFill>
              <a:srgbClr val="8E07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ramond"/>
              <a:ea typeface="Garamond"/>
              <a:cs typeface="Garamond"/>
              <a:sym typeface="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4"/>
          <p:cNvSpPr/>
          <p:nvPr/>
        </p:nvSpPr>
        <p:spPr>
          <a:xfrm>
            <a:off x="8174700" y="267"/>
            <a:ext cx="4017200" cy="6858000"/>
          </a:xfrm>
          <a:prstGeom prst="rect">
            <a:avLst/>
          </a:prstGeom>
          <a:solidFill>
            <a:srgbClr val="F3F3F3"/>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pic>
        <p:nvPicPr>
          <p:cNvPr id="182" name="Google Shape;182;p4"/>
          <p:cNvPicPr preferRelativeResize="0"/>
          <p:nvPr/>
        </p:nvPicPr>
        <p:blipFill rotWithShape="1">
          <a:blip r:embed="rId3">
            <a:alphaModFix/>
          </a:blip>
          <a:srcRect b="0" l="0" r="0" t="0"/>
          <a:stretch/>
        </p:blipFill>
        <p:spPr>
          <a:xfrm>
            <a:off x="8056352" y="268"/>
            <a:ext cx="4135563" cy="6858001"/>
          </a:xfrm>
          <a:prstGeom prst="rect">
            <a:avLst/>
          </a:prstGeom>
          <a:noFill/>
          <a:ln>
            <a:noFill/>
          </a:ln>
        </p:spPr>
      </p:pic>
      <p:sp>
        <p:nvSpPr>
          <p:cNvPr id="183" name="Google Shape;183;p4"/>
          <p:cNvSpPr txBox="1"/>
          <p:nvPr>
            <p:ph idx="12" type="sldNum"/>
          </p:nvPr>
        </p:nvSpPr>
        <p:spPr>
          <a:xfrm>
            <a:off x="11296611" y="6217623"/>
            <a:ext cx="731600" cy="524800"/>
          </a:xfrm>
          <a:prstGeom prst="rect">
            <a:avLst/>
          </a:prstGeom>
          <a:noFill/>
          <a:ln>
            <a:noFill/>
          </a:ln>
        </p:spPr>
        <p:txBody>
          <a:bodyPr anchorCtr="0" anchor="ctr" bIns="121900" lIns="121900" spcFirstLastPara="1" rIns="121900" wrap="square" tIns="121900">
            <a:normAutofit/>
          </a:bodyPr>
          <a:lstStyle/>
          <a:p>
            <a:pPr indent="0" lvl="0" marL="0" rtl="0" algn="r">
              <a:spcBef>
                <a:spcPts val="0"/>
              </a:spcBef>
              <a:spcAft>
                <a:spcPts val="0"/>
              </a:spcAft>
              <a:buClr>
                <a:srgbClr val="000000"/>
              </a:buClr>
              <a:buSzPts val="1300"/>
              <a:buFont typeface="Arial"/>
              <a:buNone/>
            </a:pPr>
            <a:fld id="{00000000-1234-1234-1234-123412341234}" type="slidenum">
              <a:rPr lang="en-US">
                <a:solidFill>
                  <a:srgbClr val="595959"/>
                </a:solidFill>
                <a:latin typeface="Arial"/>
                <a:ea typeface="Arial"/>
                <a:cs typeface="Arial"/>
                <a:sym typeface="Arial"/>
              </a:rPr>
              <a:t>‹#›</a:t>
            </a:fld>
            <a:endParaRPr>
              <a:solidFill>
                <a:srgbClr val="595959"/>
              </a:solidFill>
              <a:latin typeface="Arial"/>
              <a:ea typeface="Arial"/>
              <a:cs typeface="Arial"/>
              <a:sym typeface="Arial"/>
            </a:endParaRPr>
          </a:p>
        </p:txBody>
      </p:sp>
      <p:sp>
        <p:nvSpPr>
          <p:cNvPr id="184" name="Google Shape;184;p4"/>
          <p:cNvSpPr txBox="1"/>
          <p:nvPr>
            <p:ph type="title"/>
          </p:nvPr>
        </p:nvSpPr>
        <p:spPr>
          <a:xfrm>
            <a:off x="735100" y="448133"/>
            <a:ext cx="6835000" cy="2134812"/>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rgbClr val="000000"/>
              </a:buClr>
              <a:buSzPts val="4000"/>
              <a:buNone/>
            </a:pPr>
            <a:r>
              <a:rPr b="1" lang="en-US" sz="4000">
                <a:solidFill>
                  <a:srgbClr val="C00000"/>
                </a:solidFill>
              </a:rPr>
              <a:t>Human-Based Classroom Observation and Feedback</a:t>
            </a:r>
            <a:endParaRPr sz="2800"/>
          </a:p>
        </p:txBody>
      </p:sp>
      <p:sp>
        <p:nvSpPr>
          <p:cNvPr id="185" name="Google Shape;185;p4"/>
          <p:cNvSpPr/>
          <p:nvPr/>
        </p:nvSpPr>
        <p:spPr>
          <a:xfrm>
            <a:off x="8779300" y="562400"/>
            <a:ext cx="2808000" cy="2808000"/>
          </a:xfrm>
          <a:prstGeom prst="ellipse">
            <a:avLst/>
          </a:prstGeom>
          <a:noFill/>
          <a:ln cap="flat" cmpd="sng" w="19050">
            <a:solidFill>
              <a:schemeClr val="accent1"/>
            </a:solidFill>
            <a:prstDash val="dot"/>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86" name="Google Shape;186;p4"/>
          <p:cNvSpPr/>
          <p:nvPr/>
        </p:nvSpPr>
        <p:spPr>
          <a:xfrm>
            <a:off x="9587900" y="3592967"/>
            <a:ext cx="1190800" cy="1190800"/>
          </a:xfrm>
          <a:prstGeom prst="ellipse">
            <a:avLst/>
          </a:prstGeom>
          <a:noFill/>
          <a:ln cap="flat" cmpd="sng" w="19050">
            <a:solidFill>
              <a:schemeClr val="accent1"/>
            </a:solidFill>
            <a:prstDash val="dot"/>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cxnSp>
        <p:nvCxnSpPr>
          <p:cNvPr id="187" name="Google Shape;187;p4"/>
          <p:cNvCxnSpPr>
            <a:stCxn id="185" idx="4"/>
            <a:endCxn id="186" idx="0"/>
          </p:cNvCxnSpPr>
          <p:nvPr/>
        </p:nvCxnSpPr>
        <p:spPr>
          <a:xfrm>
            <a:off x="10183300" y="3370400"/>
            <a:ext cx="0" cy="222600"/>
          </a:xfrm>
          <a:prstGeom prst="straightConnector1">
            <a:avLst/>
          </a:prstGeom>
          <a:noFill/>
          <a:ln cap="flat" cmpd="sng" w="19050">
            <a:solidFill>
              <a:schemeClr val="accent1"/>
            </a:solidFill>
            <a:prstDash val="dot"/>
            <a:round/>
            <a:headEnd len="sm" w="sm" type="none"/>
            <a:tailEnd len="sm" w="sm" type="none"/>
          </a:ln>
        </p:spPr>
      </p:cxnSp>
      <p:sp>
        <p:nvSpPr>
          <p:cNvPr id="188" name="Google Shape;188;p4"/>
          <p:cNvSpPr txBox="1"/>
          <p:nvPr/>
        </p:nvSpPr>
        <p:spPr>
          <a:xfrm>
            <a:off x="811126" y="2628451"/>
            <a:ext cx="6325385" cy="304698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Widely used in the US and the world to evaluate teaching practices across early childhood, K-12, and higher education </a:t>
            </a:r>
            <a:r>
              <a:rPr b="0" i="0" lang="en-US" sz="1600" u="none" cap="none" strike="noStrike">
                <a:solidFill>
                  <a:srgbClr val="818181"/>
                </a:solidFill>
                <a:latin typeface="Arial"/>
                <a:ea typeface="Arial"/>
                <a:cs typeface="Arial"/>
                <a:sym typeface="Arial"/>
              </a:rPr>
              <a:t>(Kane &amp; Staiger, 2012; Pianta &amp; Hamre, 2009; Cohen &amp; Goldhaber, 2016; Hill &amp; Grossman, 2013)</a:t>
            </a:r>
            <a:endParaRPr/>
          </a:p>
          <a:p>
            <a:pPr indent="-158750" lvl="0" marL="285750" marR="0" rtl="0" algn="l">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Resource and labor intensive</a:t>
            </a:r>
            <a:br>
              <a:rPr b="0" i="0" lang="en-US" sz="2000" u="none" cap="none" strike="noStrike">
                <a:solidFill>
                  <a:schemeClr val="dk1"/>
                </a:solidFill>
                <a:latin typeface="Arial"/>
                <a:ea typeface="Arial"/>
                <a:cs typeface="Arial"/>
                <a:sym typeface="Arial"/>
              </a:rPr>
            </a:br>
            <a:endParaRPr b="0" i="0" sz="20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quality of feedback varies: low rater consistency &amp; prone to bias </a:t>
            </a:r>
            <a:r>
              <a:rPr b="0" i="0" lang="en-US" sz="1600" u="none" cap="none" strike="noStrike">
                <a:solidFill>
                  <a:srgbClr val="818181"/>
                </a:solidFill>
                <a:latin typeface="Arial"/>
                <a:ea typeface="Arial"/>
                <a:cs typeface="Arial"/>
                <a:sym typeface="Arial"/>
              </a:rPr>
              <a:t>(Ho &amp; Kane, 2013; Donaldson &amp; Woulfin, 2018; Kraft &amp; Gilmour, 2016)</a:t>
            </a:r>
            <a:endParaRPr b="0" i="0" sz="2000" u="none" cap="none" strike="noStrike">
              <a:solidFill>
                <a:schemeClr val="dk1"/>
              </a:solidFill>
              <a:latin typeface="Arial"/>
              <a:ea typeface="Arial"/>
              <a:cs typeface="Arial"/>
              <a:sym typeface="Arial"/>
            </a:endParaRPr>
          </a:p>
        </p:txBody>
      </p:sp>
      <p:grpSp>
        <p:nvGrpSpPr>
          <p:cNvPr id="189" name="Google Shape;189;p4"/>
          <p:cNvGrpSpPr/>
          <p:nvPr/>
        </p:nvGrpSpPr>
        <p:grpSpPr>
          <a:xfrm>
            <a:off x="9235149" y="3251922"/>
            <a:ext cx="2141834" cy="2507583"/>
            <a:chOff x="9154768" y="3047267"/>
            <a:chExt cx="2141834" cy="2507583"/>
          </a:xfrm>
        </p:grpSpPr>
        <p:pic>
          <p:nvPicPr>
            <p:cNvPr id="190" name="Google Shape;190;p4"/>
            <p:cNvPicPr preferRelativeResize="0"/>
            <p:nvPr/>
          </p:nvPicPr>
          <p:blipFill rotWithShape="1">
            <a:blip r:embed="rId4">
              <a:alphaModFix/>
            </a:blip>
            <a:srcRect b="0" l="0" r="0" t="0"/>
            <a:stretch/>
          </p:blipFill>
          <p:spPr>
            <a:xfrm>
              <a:off x="9154768" y="3848785"/>
              <a:ext cx="510201" cy="920583"/>
            </a:xfrm>
            <a:prstGeom prst="rect">
              <a:avLst/>
            </a:prstGeom>
            <a:noFill/>
            <a:ln>
              <a:noFill/>
            </a:ln>
            <a:effectLst>
              <a:outerShdw blurRad="71438" rotWithShape="0" algn="bl" dir="3600000" dist="95250">
                <a:srgbClr val="000000">
                  <a:alpha val="30196"/>
                </a:srgbClr>
              </a:outerShdw>
            </a:effectLst>
          </p:spPr>
        </p:pic>
        <p:pic>
          <p:nvPicPr>
            <p:cNvPr id="191" name="Google Shape;191;p4"/>
            <p:cNvPicPr preferRelativeResize="0"/>
            <p:nvPr/>
          </p:nvPicPr>
          <p:blipFill rotWithShape="1">
            <a:blip r:embed="rId4">
              <a:alphaModFix/>
            </a:blip>
            <a:srcRect b="0" l="0" r="0" t="0"/>
            <a:stretch/>
          </p:blipFill>
          <p:spPr>
            <a:xfrm>
              <a:off x="9934001" y="3047267"/>
              <a:ext cx="510201" cy="920583"/>
            </a:xfrm>
            <a:prstGeom prst="rect">
              <a:avLst/>
            </a:prstGeom>
            <a:noFill/>
            <a:ln>
              <a:noFill/>
            </a:ln>
            <a:effectLst>
              <a:outerShdw blurRad="71438" rotWithShape="0" algn="bl" dir="3600000" dist="95250">
                <a:srgbClr val="000000">
                  <a:alpha val="30196"/>
                </a:srgbClr>
              </a:outerShdw>
            </a:effectLst>
          </p:spPr>
        </p:pic>
        <p:pic>
          <p:nvPicPr>
            <p:cNvPr id="192" name="Google Shape;192;p4"/>
            <p:cNvPicPr preferRelativeResize="0"/>
            <p:nvPr/>
          </p:nvPicPr>
          <p:blipFill rotWithShape="1">
            <a:blip r:embed="rId4">
              <a:alphaModFix/>
            </a:blip>
            <a:srcRect b="0" l="0" r="0" t="0"/>
            <a:stretch/>
          </p:blipFill>
          <p:spPr>
            <a:xfrm>
              <a:off x="10786401" y="3848801"/>
              <a:ext cx="510201" cy="920583"/>
            </a:xfrm>
            <a:prstGeom prst="rect">
              <a:avLst/>
            </a:prstGeom>
            <a:noFill/>
            <a:ln>
              <a:noFill/>
            </a:ln>
            <a:effectLst>
              <a:outerShdw blurRad="71438" rotWithShape="0" algn="bl" dir="3600000" dist="95250">
                <a:srgbClr val="000000">
                  <a:alpha val="30196"/>
                </a:srgbClr>
              </a:outerShdw>
            </a:effectLst>
          </p:spPr>
        </p:pic>
        <p:pic>
          <p:nvPicPr>
            <p:cNvPr id="193" name="Google Shape;193;p4"/>
            <p:cNvPicPr preferRelativeResize="0"/>
            <p:nvPr/>
          </p:nvPicPr>
          <p:blipFill rotWithShape="1">
            <a:blip r:embed="rId4">
              <a:alphaModFix/>
            </a:blip>
            <a:srcRect b="0" l="0" r="0" t="0"/>
            <a:stretch/>
          </p:blipFill>
          <p:spPr>
            <a:xfrm>
              <a:off x="9934001" y="4634267"/>
              <a:ext cx="510201" cy="920583"/>
            </a:xfrm>
            <a:prstGeom prst="rect">
              <a:avLst/>
            </a:prstGeom>
            <a:noFill/>
            <a:ln>
              <a:noFill/>
            </a:ln>
            <a:effectLst>
              <a:outerShdw blurRad="71438" rotWithShape="0" algn="bl" dir="3600000" dist="95250">
                <a:srgbClr val="000000">
                  <a:alpha val="30196"/>
                </a:srgbClr>
              </a:outerShdw>
            </a:effectLst>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pic>
        <p:nvPicPr>
          <p:cNvPr descr="Text&#10;&#10;Description automatically generated" id="607" name="Google Shape;607;p42"/>
          <p:cNvPicPr preferRelativeResize="0"/>
          <p:nvPr/>
        </p:nvPicPr>
        <p:blipFill rotWithShape="1">
          <a:blip r:embed="rId3">
            <a:alphaModFix/>
          </a:blip>
          <a:srcRect b="0" l="0" r="0" t="0"/>
          <a:stretch/>
        </p:blipFill>
        <p:spPr>
          <a:xfrm>
            <a:off x="1924072" y="68263"/>
            <a:ext cx="8343856" cy="61118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43"/>
          <p:cNvSpPr txBox="1"/>
          <p:nvPr>
            <p:ph type="title"/>
          </p:nvPr>
        </p:nvSpPr>
        <p:spPr>
          <a:xfrm>
            <a:off x="2389717" y="4800600"/>
            <a:ext cx="7315200" cy="566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2000"/>
              <a:buFont typeface="Arial"/>
              <a:buNone/>
            </a:pPr>
            <a:r>
              <a:t/>
            </a:r>
            <a:endParaRPr/>
          </a:p>
        </p:txBody>
      </p:sp>
      <p:sp>
        <p:nvSpPr>
          <p:cNvPr id="613" name="Google Shape;613;p43"/>
          <p:cNvSpPr/>
          <p:nvPr>
            <p:ph idx="2" type="pic"/>
          </p:nvPr>
        </p:nvSpPr>
        <p:spPr>
          <a:xfrm>
            <a:off x="2389717" y="612775"/>
            <a:ext cx="7315200" cy="4114800"/>
          </a:xfrm>
          <a:prstGeom prst="rect">
            <a:avLst/>
          </a:prstGeom>
          <a:noFill/>
          <a:ln>
            <a:noFill/>
          </a:ln>
        </p:spPr>
      </p:sp>
      <p:sp>
        <p:nvSpPr>
          <p:cNvPr id="614" name="Google Shape;614;p43"/>
          <p:cNvSpPr txBox="1"/>
          <p:nvPr>
            <p:ph idx="1" type="body"/>
          </p:nvPr>
        </p:nvSpPr>
        <p:spPr>
          <a:xfrm>
            <a:off x="2389717" y="5367337"/>
            <a:ext cx="7315200" cy="804800"/>
          </a:xfrm>
          <a:prstGeom prst="rect">
            <a:avLst/>
          </a:prstGeom>
          <a:noFill/>
          <a:ln>
            <a:noFill/>
          </a:ln>
        </p:spPr>
        <p:txBody>
          <a:bodyPr anchorCtr="0" anchor="t" bIns="91425" lIns="91425" spcFirstLastPara="1" rIns="91425" wrap="square" tIns="91425">
            <a:noAutofit/>
          </a:bodyPr>
          <a:lstStyle/>
          <a:p>
            <a:pPr indent="-304792" lvl="0" marL="609585" marR="0" rtl="0" algn="l">
              <a:lnSpc>
                <a:spcPct val="100000"/>
              </a:lnSpc>
              <a:spcBef>
                <a:spcPts val="373"/>
              </a:spcBef>
              <a:spcAft>
                <a:spcPts val="0"/>
              </a:spcAft>
              <a:buClr>
                <a:schemeClr val="accent1"/>
              </a:buClr>
              <a:buSzPts val="952"/>
              <a:buFont typeface="Arial"/>
              <a:buNone/>
            </a:pPr>
            <a:r>
              <a:t/>
            </a:r>
            <a:endParaRPr/>
          </a:p>
        </p:txBody>
      </p:sp>
      <p:sp>
        <p:nvSpPr>
          <p:cNvPr id="615" name="Google Shape;615;p43"/>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pic>
        <p:nvPicPr>
          <p:cNvPr id="616" name="Google Shape;616;p43"/>
          <p:cNvPicPr preferRelativeResize="0"/>
          <p:nvPr/>
        </p:nvPicPr>
        <p:blipFill rotWithShape="1">
          <a:blip r:embed="rId3">
            <a:alphaModFix/>
          </a:blip>
          <a:srcRect b="0" l="0" r="0" t="0"/>
          <a:stretch/>
        </p:blipFill>
        <p:spPr>
          <a:xfrm>
            <a:off x="707570" y="1678129"/>
            <a:ext cx="10377627" cy="340584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44"/>
          <p:cNvSpPr txBox="1"/>
          <p:nvPr>
            <p:ph type="title"/>
          </p:nvPr>
        </p:nvSpPr>
        <p:spPr>
          <a:xfrm>
            <a:off x="1048200" y="410828"/>
            <a:ext cx="10095600" cy="936799"/>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700"/>
              <a:buNone/>
            </a:pPr>
            <a:r>
              <a:t/>
            </a:r>
            <a:endParaRPr/>
          </a:p>
        </p:txBody>
      </p:sp>
      <p:sp>
        <p:nvSpPr>
          <p:cNvPr id="622" name="Google Shape;622;p44"/>
          <p:cNvSpPr txBox="1"/>
          <p:nvPr>
            <p:ph idx="1" type="body"/>
          </p:nvPr>
        </p:nvSpPr>
        <p:spPr>
          <a:xfrm>
            <a:off x="1048200" y="1600199"/>
            <a:ext cx="3226400" cy="4967600"/>
          </a:xfrm>
          <a:prstGeom prst="rect">
            <a:avLst/>
          </a:prstGeom>
          <a:noFill/>
          <a:ln>
            <a:noFill/>
          </a:ln>
        </p:spPr>
        <p:txBody>
          <a:bodyPr anchorCtr="0" anchor="t" bIns="91425" lIns="91425" spcFirstLastPara="1" rIns="91425" wrap="square" tIns="91425">
            <a:noAutofit/>
          </a:bodyPr>
          <a:lstStyle/>
          <a:p>
            <a:pPr indent="-342340" lvl="0" marL="608853" rtl="0" algn="l">
              <a:lnSpc>
                <a:spcPct val="100000"/>
              </a:lnSpc>
              <a:spcBef>
                <a:spcPts val="799"/>
              </a:spcBef>
              <a:spcAft>
                <a:spcPts val="0"/>
              </a:spcAft>
              <a:buSzPts val="1800"/>
              <a:buNone/>
            </a:pPr>
            <a:r>
              <a:t/>
            </a:r>
            <a:endParaRPr/>
          </a:p>
        </p:txBody>
      </p:sp>
      <p:sp>
        <p:nvSpPr>
          <p:cNvPr id="623" name="Google Shape;623;p44"/>
          <p:cNvSpPr txBox="1"/>
          <p:nvPr>
            <p:ph idx="2" type="body"/>
          </p:nvPr>
        </p:nvSpPr>
        <p:spPr>
          <a:xfrm>
            <a:off x="4439989" y="1600199"/>
            <a:ext cx="3226400" cy="4967600"/>
          </a:xfrm>
          <a:prstGeom prst="rect">
            <a:avLst/>
          </a:prstGeom>
          <a:noFill/>
          <a:ln>
            <a:noFill/>
          </a:ln>
        </p:spPr>
        <p:txBody>
          <a:bodyPr anchorCtr="0" anchor="t" bIns="91425" lIns="91425" spcFirstLastPara="1" rIns="91425" wrap="square" tIns="91425">
            <a:noAutofit/>
          </a:bodyPr>
          <a:lstStyle/>
          <a:p>
            <a:pPr indent="-342340" lvl="0" marL="608853" rtl="0" algn="l">
              <a:lnSpc>
                <a:spcPct val="100000"/>
              </a:lnSpc>
              <a:spcBef>
                <a:spcPts val="799"/>
              </a:spcBef>
              <a:spcAft>
                <a:spcPts val="0"/>
              </a:spcAft>
              <a:buSzPts val="1800"/>
              <a:buNone/>
            </a:pPr>
            <a:r>
              <a:t/>
            </a:r>
            <a:endParaRPr/>
          </a:p>
        </p:txBody>
      </p:sp>
      <p:sp>
        <p:nvSpPr>
          <p:cNvPr id="624" name="Google Shape;624;p44"/>
          <p:cNvSpPr txBox="1"/>
          <p:nvPr>
            <p:ph idx="3" type="body"/>
          </p:nvPr>
        </p:nvSpPr>
        <p:spPr>
          <a:xfrm>
            <a:off x="7831779" y="1600199"/>
            <a:ext cx="3226400" cy="4967600"/>
          </a:xfrm>
          <a:prstGeom prst="rect">
            <a:avLst/>
          </a:prstGeom>
          <a:noFill/>
          <a:ln>
            <a:noFill/>
          </a:ln>
        </p:spPr>
        <p:txBody>
          <a:bodyPr anchorCtr="0" anchor="t" bIns="91425" lIns="91425" spcFirstLastPara="1" rIns="91425" wrap="square" tIns="91425">
            <a:noAutofit/>
          </a:bodyPr>
          <a:lstStyle/>
          <a:p>
            <a:pPr indent="-342340" lvl="0" marL="608853" rtl="0" algn="l">
              <a:lnSpc>
                <a:spcPct val="100000"/>
              </a:lnSpc>
              <a:spcBef>
                <a:spcPts val="799"/>
              </a:spcBef>
              <a:spcAft>
                <a:spcPts val="0"/>
              </a:spcAft>
              <a:buSzPts val="1800"/>
              <a:buNone/>
            </a:pPr>
            <a:r>
              <a:t/>
            </a:r>
            <a:endParaRPr/>
          </a:p>
        </p:txBody>
      </p:sp>
      <p:sp>
        <p:nvSpPr>
          <p:cNvPr id="625" name="Google Shape;625;p44"/>
          <p:cNvSpPr txBox="1"/>
          <p:nvPr>
            <p:ph idx="12" type="sldNum"/>
          </p:nvPr>
        </p:nvSpPr>
        <p:spPr>
          <a:xfrm>
            <a:off x="11205845" y="6333135"/>
            <a:ext cx="731600" cy="52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626" name="Google Shape;626;p44"/>
          <p:cNvPicPr preferRelativeResize="0"/>
          <p:nvPr/>
        </p:nvPicPr>
        <p:blipFill rotWithShape="1">
          <a:blip r:embed="rId3">
            <a:alphaModFix/>
          </a:blip>
          <a:srcRect b="0" l="0" r="0" t="0"/>
          <a:stretch/>
        </p:blipFill>
        <p:spPr>
          <a:xfrm>
            <a:off x="1929760" y="9966"/>
            <a:ext cx="3674206" cy="6848034"/>
          </a:xfrm>
          <a:prstGeom prst="rect">
            <a:avLst/>
          </a:prstGeom>
          <a:noFill/>
          <a:ln>
            <a:noFill/>
          </a:ln>
        </p:spPr>
      </p:pic>
      <p:pic>
        <p:nvPicPr>
          <p:cNvPr id="627" name="Google Shape;627;p44"/>
          <p:cNvPicPr preferRelativeResize="0"/>
          <p:nvPr/>
        </p:nvPicPr>
        <p:blipFill rotWithShape="1">
          <a:blip r:embed="rId4">
            <a:alphaModFix/>
          </a:blip>
          <a:srcRect b="0" l="0" r="0" t="0"/>
          <a:stretch/>
        </p:blipFill>
        <p:spPr>
          <a:xfrm>
            <a:off x="6019245" y="-1"/>
            <a:ext cx="3857233" cy="691990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45"/>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a:t>TOT Effects by Week &amp; Outcome</a:t>
            </a:r>
            <a:endParaRPr/>
          </a:p>
        </p:txBody>
      </p:sp>
      <p:sp>
        <p:nvSpPr>
          <p:cNvPr id="633" name="Google Shape;633;p45"/>
          <p:cNvSpPr txBox="1"/>
          <p:nvPr>
            <p:ph idx="1" type="body"/>
          </p:nvPr>
        </p:nvSpPr>
        <p:spPr>
          <a:xfrm>
            <a:off x="609600" y="1600201"/>
            <a:ext cx="10972800" cy="4526000"/>
          </a:xfrm>
          <a:prstGeom prst="rect">
            <a:avLst/>
          </a:prstGeom>
          <a:noFill/>
          <a:ln>
            <a:noFill/>
          </a:ln>
        </p:spPr>
        <p:txBody>
          <a:bodyPr anchorCtr="0" anchor="t" bIns="91425" lIns="91425" spcFirstLastPara="1" rIns="91425" wrap="square" tIns="91425">
            <a:noAutofit/>
          </a:bodyPr>
          <a:lstStyle/>
          <a:p>
            <a:pPr indent="-304792" lvl="0" marL="609585" marR="0" rtl="0" algn="l">
              <a:lnSpc>
                <a:spcPct val="100000"/>
              </a:lnSpc>
              <a:spcBef>
                <a:spcPts val="907"/>
              </a:spcBef>
              <a:spcAft>
                <a:spcPts val="0"/>
              </a:spcAft>
              <a:buClr>
                <a:schemeClr val="accent1"/>
              </a:buClr>
              <a:buSzPts val="2312"/>
              <a:buFont typeface="Arial"/>
              <a:buNone/>
            </a:pPr>
            <a:r>
              <a:t/>
            </a:r>
            <a:endParaRPr/>
          </a:p>
        </p:txBody>
      </p:sp>
      <p:sp>
        <p:nvSpPr>
          <p:cNvPr id="634" name="Google Shape;634;p45"/>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pic>
        <p:nvPicPr>
          <p:cNvPr id="635" name="Google Shape;635;p45"/>
          <p:cNvPicPr preferRelativeResize="0"/>
          <p:nvPr/>
        </p:nvPicPr>
        <p:blipFill rotWithShape="1">
          <a:blip r:embed="rId3">
            <a:alphaModFix/>
          </a:blip>
          <a:srcRect b="0" l="0" r="0" t="0"/>
          <a:stretch/>
        </p:blipFill>
        <p:spPr>
          <a:xfrm>
            <a:off x="2138189" y="1417839"/>
            <a:ext cx="6994793" cy="508712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46"/>
          <p:cNvSpPr txBox="1"/>
          <p:nvPr/>
        </p:nvSpPr>
        <p:spPr>
          <a:xfrm>
            <a:off x="302885" y="216201"/>
            <a:ext cx="11064740" cy="758198"/>
          </a:xfrm>
          <a:prstGeom prst="rect">
            <a:avLst/>
          </a:prstGeom>
          <a:noFill/>
          <a:ln>
            <a:noFill/>
          </a:ln>
        </p:spPr>
        <p:txBody>
          <a:bodyPr anchorCtr="0" anchor="t" bIns="121750" lIns="121750" spcFirstLastPara="1" rIns="121750" wrap="square" tIns="121750">
            <a:spAutoFit/>
          </a:bodyPr>
          <a:lstStyle/>
          <a:p>
            <a:pPr indent="0" lvl="0" marL="0" marR="0" rtl="0" algn="l">
              <a:spcBef>
                <a:spcPts val="0"/>
              </a:spcBef>
              <a:spcAft>
                <a:spcPts val="0"/>
              </a:spcAft>
              <a:buNone/>
            </a:pPr>
            <a:r>
              <a:rPr lang="en-US" sz="3329">
                <a:solidFill>
                  <a:schemeClr val="accent1"/>
                </a:solidFill>
                <a:latin typeface="Roboto Slab"/>
                <a:ea typeface="Roboto Slab"/>
                <a:cs typeface="Roboto Slab"/>
                <a:sym typeface="Roboto Slab"/>
              </a:rPr>
              <a:t>Intervention data statistics</a:t>
            </a:r>
            <a:endParaRPr sz="1332">
              <a:solidFill>
                <a:schemeClr val="accent1"/>
              </a:solidFill>
              <a:latin typeface="Roboto Slab"/>
              <a:ea typeface="Roboto Slab"/>
              <a:cs typeface="Roboto Slab"/>
              <a:sym typeface="Roboto Slab"/>
            </a:endParaRPr>
          </a:p>
        </p:txBody>
      </p:sp>
      <p:graphicFrame>
        <p:nvGraphicFramePr>
          <p:cNvPr id="641" name="Google Shape;641;p46"/>
          <p:cNvGraphicFramePr/>
          <p:nvPr/>
        </p:nvGraphicFramePr>
        <p:xfrm>
          <a:off x="520436" y="974447"/>
          <a:ext cx="3000000" cy="3000000"/>
        </p:xfrm>
        <a:graphic>
          <a:graphicData uri="http://schemas.openxmlformats.org/drawingml/2006/table">
            <a:tbl>
              <a:tblPr>
                <a:noFill/>
                <a:tableStyleId>{612C915A-D18F-4CE3-B724-17F0D7C89D54}</a:tableStyleId>
              </a:tblPr>
              <a:tblGrid>
                <a:gridCol w="2794975"/>
                <a:gridCol w="3702425"/>
                <a:gridCol w="4664650"/>
              </a:tblGrid>
              <a:tr h="588525">
                <a:tc rowSpan="2">
                  <a:txBody>
                    <a:bodyPr/>
                    <a:lstStyle/>
                    <a:p>
                      <a:pPr indent="0" lvl="0" marL="0" marR="0" rtl="0" algn="l">
                        <a:lnSpc>
                          <a:spcPct val="100000"/>
                        </a:lnSpc>
                        <a:spcBef>
                          <a:spcPts val="0"/>
                        </a:spcBef>
                        <a:spcAft>
                          <a:spcPts val="0"/>
                        </a:spcAft>
                        <a:buClr>
                          <a:srgbClr val="000000"/>
                        </a:buClr>
                        <a:buSzPts val="2300"/>
                        <a:buFont typeface="Arial"/>
                        <a:buNone/>
                      </a:pPr>
                      <a:r>
                        <a:rPr b="1" lang="en-US" sz="2300" u="none" cap="none" strike="noStrike">
                          <a:latin typeface="Arial"/>
                          <a:ea typeface="Arial"/>
                          <a:cs typeface="Arial"/>
                          <a:sym typeface="Arial"/>
                        </a:rPr>
                        <a:t>Transcripts</a:t>
                      </a:r>
                      <a:endParaRPr b="1" sz="2300" u="none" cap="none" strike="noStrike">
                        <a:latin typeface="Arial"/>
                        <a:ea typeface="Arial"/>
                        <a:cs typeface="Arial"/>
                        <a:sym typeface="Arial"/>
                      </a:endParaRPr>
                    </a:p>
                  </a:txBody>
                  <a:tcPr marT="121750" marB="121750" marR="121750" marL="121750" anchor="ctr">
                    <a:solidFill>
                      <a:srgbClr val="C9DAF8"/>
                    </a:solidFill>
                  </a:tcPr>
                </a:tc>
                <a:tc>
                  <a:txBody>
                    <a:bodyPr/>
                    <a:lstStyle/>
                    <a:p>
                      <a:pPr indent="0" lvl="0" marL="0" marR="0" rtl="0" algn="l">
                        <a:lnSpc>
                          <a:spcPct val="100000"/>
                        </a:lnSpc>
                        <a:spcBef>
                          <a:spcPts val="0"/>
                        </a:spcBef>
                        <a:spcAft>
                          <a:spcPts val="0"/>
                        </a:spcAft>
                        <a:buClr>
                          <a:srgbClr val="000000"/>
                        </a:buClr>
                        <a:buSzPts val="2300"/>
                        <a:buFont typeface="Arial"/>
                        <a:buNone/>
                      </a:pPr>
                      <a:r>
                        <a:rPr lang="en-US" sz="2300" u="none" cap="none" strike="noStrike">
                          <a:latin typeface="Arial"/>
                          <a:ea typeface="Arial"/>
                          <a:cs typeface="Arial"/>
                          <a:sym typeface="Arial"/>
                        </a:rPr>
                        <a:t>pre-intervention N (week 1)</a:t>
                      </a:r>
                      <a:endParaRPr sz="2300" u="none" cap="none" strike="noStrike">
                        <a:latin typeface="Arial"/>
                        <a:ea typeface="Arial"/>
                        <a:cs typeface="Arial"/>
                        <a:sym typeface="Arial"/>
                      </a:endParaRPr>
                    </a:p>
                  </a:txBody>
                  <a:tcPr marT="121750" marB="121750" marR="121750" marL="121750">
                    <a:solidFill>
                      <a:srgbClr val="C9DAF8">
                        <a:alpha val="43529"/>
                      </a:srgbClr>
                    </a:solidFill>
                  </a:tcPr>
                </a:tc>
                <a:tc>
                  <a:txBody>
                    <a:bodyPr/>
                    <a:lstStyle/>
                    <a:p>
                      <a:pPr indent="0" lvl="0" marL="0" marR="0" rtl="0" algn="l">
                        <a:lnSpc>
                          <a:spcPct val="100000"/>
                        </a:lnSpc>
                        <a:spcBef>
                          <a:spcPts val="0"/>
                        </a:spcBef>
                        <a:spcAft>
                          <a:spcPts val="0"/>
                        </a:spcAft>
                        <a:buClr>
                          <a:srgbClr val="000000"/>
                        </a:buClr>
                        <a:buSzPts val="2300"/>
                        <a:buFont typeface="Arial"/>
                        <a:buNone/>
                      </a:pPr>
                      <a:r>
                        <a:rPr lang="en-US" sz="2300" u="none" cap="none" strike="noStrike">
                          <a:latin typeface="Arial"/>
                          <a:ea typeface="Arial"/>
                          <a:cs typeface="Arial"/>
                          <a:sym typeface="Arial"/>
                        </a:rPr>
                        <a:t>945</a:t>
                      </a:r>
                      <a:endParaRPr sz="2300" u="none" cap="none" strike="noStrike">
                        <a:latin typeface="Arial"/>
                        <a:ea typeface="Arial"/>
                        <a:cs typeface="Arial"/>
                        <a:sym typeface="Arial"/>
                      </a:endParaRPr>
                    </a:p>
                  </a:txBody>
                  <a:tcPr marT="121750" marB="121750" marR="121750" marL="121750"/>
                </a:tc>
              </a:tr>
              <a:tr h="588525">
                <a:tc vMerge="1"/>
                <a:tc>
                  <a:txBody>
                    <a:bodyPr/>
                    <a:lstStyle/>
                    <a:p>
                      <a:pPr indent="0" lvl="0" marL="0" marR="0" rtl="0" algn="l">
                        <a:lnSpc>
                          <a:spcPct val="100000"/>
                        </a:lnSpc>
                        <a:spcBef>
                          <a:spcPts val="0"/>
                        </a:spcBef>
                        <a:spcAft>
                          <a:spcPts val="0"/>
                        </a:spcAft>
                        <a:buClr>
                          <a:srgbClr val="000000"/>
                        </a:buClr>
                        <a:buSzPts val="2300"/>
                        <a:buFont typeface="Arial"/>
                        <a:buNone/>
                      </a:pPr>
                      <a:r>
                        <a:rPr lang="en-US" sz="2300" u="none" cap="none" strike="noStrike">
                          <a:latin typeface="Arial"/>
                          <a:ea typeface="Arial"/>
                          <a:cs typeface="Arial"/>
                          <a:sym typeface="Arial"/>
                        </a:rPr>
                        <a:t>N (weeks 2-5)</a:t>
                      </a:r>
                      <a:endParaRPr sz="2000" u="none" cap="none" strike="noStrike">
                        <a:latin typeface="Arial"/>
                        <a:ea typeface="Arial"/>
                        <a:cs typeface="Arial"/>
                        <a:sym typeface="Arial"/>
                      </a:endParaRPr>
                    </a:p>
                  </a:txBody>
                  <a:tcPr marT="121750" marB="121750" marR="121750" marL="121750">
                    <a:solidFill>
                      <a:srgbClr val="C9DAF8">
                        <a:alpha val="43529"/>
                      </a:srgbClr>
                    </a:solidFill>
                  </a:tcPr>
                </a:tc>
                <a:tc>
                  <a:txBody>
                    <a:bodyPr/>
                    <a:lstStyle/>
                    <a:p>
                      <a:pPr indent="0" lvl="0" marL="0" marR="0" rtl="0" algn="l">
                        <a:lnSpc>
                          <a:spcPct val="100000"/>
                        </a:lnSpc>
                        <a:spcBef>
                          <a:spcPts val="0"/>
                        </a:spcBef>
                        <a:spcAft>
                          <a:spcPts val="0"/>
                        </a:spcAft>
                        <a:buClr>
                          <a:srgbClr val="000000"/>
                        </a:buClr>
                        <a:buSzPts val="2300"/>
                        <a:buFont typeface="Arial"/>
                        <a:buNone/>
                      </a:pPr>
                      <a:r>
                        <a:rPr lang="en-US" sz="2300" u="none" cap="none" strike="noStrike">
                          <a:latin typeface="Arial"/>
                          <a:ea typeface="Arial"/>
                          <a:cs typeface="Arial"/>
                          <a:sym typeface="Arial"/>
                        </a:rPr>
                        <a:t>3,002</a:t>
                      </a:r>
                      <a:endParaRPr sz="2300" u="none" cap="none" strike="noStrike">
                        <a:latin typeface="Arial"/>
                        <a:ea typeface="Arial"/>
                        <a:cs typeface="Arial"/>
                        <a:sym typeface="Arial"/>
                      </a:endParaRPr>
                    </a:p>
                  </a:txBody>
                  <a:tcPr marT="121750" marB="121750" marR="121750" marL="121750"/>
                </a:tc>
              </a:tr>
              <a:tr h="588525">
                <a:tc rowSpan="4">
                  <a:txBody>
                    <a:bodyPr/>
                    <a:lstStyle/>
                    <a:p>
                      <a:pPr indent="0" lvl="0" marL="0" marR="0" rtl="0" algn="l">
                        <a:lnSpc>
                          <a:spcPct val="100000"/>
                        </a:lnSpc>
                        <a:spcBef>
                          <a:spcPts val="0"/>
                        </a:spcBef>
                        <a:spcAft>
                          <a:spcPts val="0"/>
                        </a:spcAft>
                        <a:buClr>
                          <a:srgbClr val="000000"/>
                        </a:buClr>
                        <a:buSzPts val="2300"/>
                        <a:buFont typeface="Arial"/>
                        <a:buNone/>
                      </a:pPr>
                      <a:r>
                        <a:rPr b="1" lang="en-US" sz="2300" u="none" cap="none" strike="noStrike">
                          <a:latin typeface="Arial"/>
                          <a:ea typeface="Arial"/>
                          <a:cs typeface="Arial"/>
                          <a:sym typeface="Arial"/>
                        </a:rPr>
                        <a:t>Instructors</a:t>
                      </a:r>
                      <a:endParaRPr b="1" sz="2300" u="none" cap="none" strike="noStrike">
                        <a:latin typeface="Arial"/>
                        <a:ea typeface="Arial"/>
                        <a:cs typeface="Arial"/>
                        <a:sym typeface="Arial"/>
                      </a:endParaRPr>
                    </a:p>
                  </a:txBody>
                  <a:tcPr marT="121750" marB="121750" marR="121750" marL="121750" anchor="ctr">
                    <a:solidFill>
                      <a:srgbClr val="C9DAF8"/>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US" sz="2300" u="none" cap="none" strike="noStrike">
                          <a:latin typeface="Arial"/>
                          <a:ea typeface="Arial"/>
                          <a:cs typeface="Arial"/>
                          <a:sym typeface="Arial"/>
                        </a:rPr>
                        <a:t>N (weeks 2-5)</a:t>
                      </a:r>
                      <a:endParaRPr sz="2300" u="none" cap="none" strike="noStrike">
                        <a:latin typeface="Arial"/>
                        <a:ea typeface="Arial"/>
                        <a:cs typeface="Arial"/>
                        <a:sym typeface="Arial"/>
                      </a:endParaRPr>
                    </a:p>
                  </a:txBody>
                  <a:tcPr marT="121750" marB="121750" marR="121750" marL="121750">
                    <a:solidFill>
                      <a:srgbClr val="C9DAF8">
                        <a:alpha val="43529"/>
                      </a:srgbClr>
                    </a:solidFill>
                  </a:tcPr>
                </a:tc>
                <a:tc>
                  <a:txBody>
                    <a:bodyPr/>
                    <a:lstStyle/>
                    <a:p>
                      <a:pPr indent="0" lvl="0" marL="0" marR="0" rtl="0" algn="l">
                        <a:lnSpc>
                          <a:spcPct val="100000"/>
                        </a:lnSpc>
                        <a:spcBef>
                          <a:spcPts val="0"/>
                        </a:spcBef>
                        <a:spcAft>
                          <a:spcPts val="0"/>
                        </a:spcAft>
                        <a:buClr>
                          <a:srgbClr val="000000"/>
                        </a:buClr>
                        <a:buSzPts val="2300"/>
                        <a:buFont typeface="Arial"/>
                        <a:buNone/>
                      </a:pPr>
                      <a:r>
                        <a:rPr lang="en-US" sz="2300" u="none" cap="none" strike="noStrike">
                          <a:latin typeface="Arial"/>
                          <a:ea typeface="Arial"/>
                          <a:cs typeface="Arial"/>
                          <a:sym typeface="Arial"/>
                        </a:rPr>
                        <a:t>880</a:t>
                      </a:r>
                      <a:endParaRPr sz="2300" u="none" cap="none" strike="noStrike">
                        <a:latin typeface="Arial"/>
                        <a:ea typeface="Arial"/>
                        <a:cs typeface="Arial"/>
                        <a:sym typeface="Arial"/>
                      </a:endParaRPr>
                    </a:p>
                  </a:txBody>
                  <a:tcPr marT="121750" marB="121750" marR="121750" marL="121750"/>
                </a:tc>
              </a:tr>
              <a:tr h="1623550">
                <a:tc vMerge="1"/>
                <a:tc>
                  <a:txBody>
                    <a:bodyPr/>
                    <a:lstStyle/>
                    <a:p>
                      <a:pPr indent="0" lvl="0" marL="0" marR="0" rtl="0" algn="l">
                        <a:lnSpc>
                          <a:spcPct val="100000"/>
                        </a:lnSpc>
                        <a:spcBef>
                          <a:spcPts val="0"/>
                        </a:spcBef>
                        <a:spcAft>
                          <a:spcPts val="0"/>
                        </a:spcAft>
                        <a:buClr>
                          <a:srgbClr val="000000"/>
                        </a:buClr>
                        <a:buSzPts val="2300"/>
                        <a:buFont typeface="Arial"/>
                        <a:buNone/>
                      </a:pPr>
                      <a:r>
                        <a:rPr lang="en-US" sz="2300" u="none" cap="none" strike="noStrike">
                          <a:solidFill>
                            <a:srgbClr val="000000"/>
                          </a:solidFill>
                          <a:latin typeface="Arial"/>
                          <a:ea typeface="Arial"/>
                          <a:cs typeface="Arial"/>
                          <a:sym typeface="Arial"/>
                        </a:rPr>
                        <a:t>country</a:t>
                      </a:r>
                      <a:endParaRPr sz="2300" u="none" cap="none" strike="noStrike">
                        <a:solidFill>
                          <a:srgbClr val="000000"/>
                        </a:solidFill>
                        <a:latin typeface="Arial"/>
                        <a:ea typeface="Arial"/>
                        <a:cs typeface="Arial"/>
                        <a:sym typeface="Arial"/>
                      </a:endParaRPr>
                    </a:p>
                  </a:txBody>
                  <a:tcPr marT="121750" marB="121750" marR="121750" marL="121750">
                    <a:solidFill>
                      <a:srgbClr val="C9DAF8">
                        <a:alpha val="43529"/>
                      </a:srgbClr>
                    </a:solidFill>
                  </a:tcPr>
                </a:tc>
                <a:tc>
                  <a:txBody>
                    <a:bodyPr/>
                    <a:lstStyle/>
                    <a:p>
                      <a:pPr indent="0" lvl="0" marL="0" marR="0" rtl="0" algn="l">
                        <a:lnSpc>
                          <a:spcPct val="100000"/>
                        </a:lnSpc>
                        <a:spcBef>
                          <a:spcPts val="0"/>
                        </a:spcBef>
                        <a:spcAft>
                          <a:spcPts val="0"/>
                        </a:spcAft>
                        <a:buClr>
                          <a:srgbClr val="000000"/>
                        </a:buClr>
                        <a:buSzPts val="2300"/>
                        <a:buFont typeface="Arial"/>
                        <a:buNone/>
                      </a:pPr>
                      <a:r>
                        <a:rPr lang="en-US" sz="2300" u="none" cap="none" strike="noStrike">
                          <a:latin typeface="Arial"/>
                          <a:ea typeface="Arial"/>
                          <a:cs typeface="Arial"/>
                          <a:sym typeface="Arial"/>
                        </a:rPr>
                        <a:t>89 unique countries;</a:t>
                      </a:r>
                      <a:endParaRPr sz="23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rPr lang="en-US" sz="2300" u="none" cap="none" strike="noStrike">
                          <a:latin typeface="Arial"/>
                          <a:ea typeface="Arial"/>
                          <a:cs typeface="Arial"/>
                          <a:sym typeface="Arial"/>
                        </a:rPr>
                        <a:t>64% USA, 8% India, 3% Canada, 2% Germany, 2% Turkey, 2% UK, 1% each in other countries</a:t>
                      </a:r>
                      <a:endParaRPr sz="2300" u="none" cap="none" strike="noStrike">
                        <a:latin typeface="Arial"/>
                        <a:ea typeface="Arial"/>
                        <a:cs typeface="Arial"/>
                        <a:sym typeface="Arial"/>
                      </a:endParaRPr>
                    </a:p>
                  </a:txBody>
                  <a:tcPr marT="121750" marB="121750" marR="121750" marL="121750"/>
                </a:tc>
              </a:tr>
              <a:tr h="933525">
                <a:tc vMerge="1"/>
                <a:tc>
                  <a:txBody>
                    <a:bodyPr/>
                    <a:lstStyle/>
                    <a:p>
                      <a:pPr indent="0" lvl="0" marL="0" marR="0" rtl="0" algn="l">
                        <a:lnSpc>
                          <a:spcPct val="100000"/>
                        </a:lnSpc>
                        <a:spcBef>
                          <a:spcPts val="0"/>
                        </a:spcBef>
                        <a:spcAft>
                          <a:spcPts val="0"/>
                        </a:spcAft>
                        <a:buClr>
                          <a:srgbClr val="000000"/>
                        </a:buClr>
                        <a:buSzPts val="2300"/>
                        <a:buFont typeface="Arial"/>
                        <a:buNone/>
                      </a:pPr>
                      <a:r>
                        <a:rPr lang="en-US" sz="2300" u="none" cap="none" strike="noStrike">
                          <a:solidFill>
                            <a:srgbClr val="000000"/>
                          </a:solidFill>
                          <a:latin typeface="Arial"/>
                          <a:ea typeface="Arial"/>
                          <a:cs typeface="Arial"/>
                          <a:sym typeface="Arial"/>
                        </a:rPr>
                        <a:t>gender</a:t>
                      </a:r>
                      <a:endParaRPr sz="2300" u="none" cap="none" strike="noStrike">
                        <a:solidFill>
                          <a:srgbClr val="000000"/>
                        </a:solidFill>
                        <a:latin typeface="Arial"/>
                        <a:ea typeface="Arial"/>
                        <a:cs typeface="Arial"/>
                        <a:sym typeface="Arial"/>
                      </a:endParaRPr>
                    </a:p>
                  </a:txBody>
                  <a:tcPr marT="121750" marB="121750" marR="121750" marL="121750">
                    <a:solidFill>
                      <a:srgbClr val="C9DAF8">
                        <a:alpha val="43529"/>
                      </a:srgbClr>
                    </a:solidFill>
                  </a:tcPr>
                </a:tc>
                <a:tc>
                  <a:txBody>
                    <a:bodyPr/>
                    <a:lstStyle/>
                    <a:p>
                      <a:pPr indent="0" lvl="0" marL="0" marR="0" rtl="0" algn="l">
                        <a:lnSpc>
                          <a:spcPct val="100000"/>
                        </a:lnSpc>
                        <a:spcBef>
                          <a:spcPts val="0"/>
                        </a:spcBef>
                        <a:spcAft>
                          <a:spcPts val="0"/>
                        </a:spcAft>
                        <a:buClr>
                          <a:srgbClr val="000000"/>
                        </a:buClr>
                        <a:buSzPts val="2300"/>
                        <a:buFont typeface="Arial"/>
                        <a:buNone/>
                      </a:pPr>
                      <a:r>
                        <a:rPr lang="en-US" sz="2300" u="none" cap="none" strike="noStrike">
                          <a:latin typeface="Arial"/>
                          <a:ea typeface="Arial"/>
                          <a:cs typeface="Arial"/>
                          <a:sym typeface="Arial"/>
                        </a:rPr>
                        <a:t>65% male, 33% female,</a:t>
                      </a:r>
                      <a:endParaRPr sz="23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rPr lang="en-US" sz="2300" u="none" cap="none" strike="noStrike">
                          <a:latin typeface="Arial"/>
                          <a:ea typeface="Arial"/>
                          <a:cs typeface="Arial"/>
                          <a:sym typeface="Arial"/>
                        </a:rPr>
                        <a:t>1% non-binary, 1% missing</a:t>
                      </a:r>
                      <a:endParaRPr sz="2300" u="none" cap="none" strike="noStrike">
                        <a:latin typeface="Arial"/>
                        <a:ea typeface="Arial"/>
                        <a:cs typeface="Arial"/>
                        <a:sym typeface="Arial"/>
                      </a:endParaRPr>
                    </a:p>
                  </a:txBody>
                  <a:tcPr marT="121750" marB="121750" marR="121750" marL="121750"/>
                </a:tc>
              </a:tr>
              <a:tr h="944925">
                <a:tc vMerge="1"/>
                <a:tc>
                  <a:txBody>
                    <a:bodyPr/>
                    <a:lstStyle/>
                    <a:p>
                      <a:pPr indent="0" lvl="0" marL="0" marR="0" rtl="0" algn="l">
                        <a:lnSpc>
                          <a:spcPct val="100000"/>
                        </a:lnSpc>
                        <a:spcBef>
                          <a:spcPts val="0"/>
                        </a:spcBef>
                        <a:spcAft>
                          <a:spcPts val="0"/>
                        </a:spcAft>
                        <a:buClr>
                          <a:srgbClr val="000000"/>
                        </a:buClr>
                        <a:buSzPts val="2300"/>
                        <a:buFont typeface="Arial"/>
                        <a:buNone/>
                      </a:pPr>
                      <a:r>
                        <a:rPr lang="en-US" sz="2300" u="none" cap="none" strike="noStrike">
                          <a:latin typeface="Arial"/>
                          <a:ea typeface="Arial"/>
                          <a:cs typeface="Arial"/>
                          <a:sym typeface="Arial"/>
                        </a:rPr>
                        <a:t>age</a:t>
                      </a:r>
                      <a:endParaRPr sz="2300" u="none" cap="none" strike="noStrike">
                        <a:solidFill>
                          <a:srgbClr val="000000"/>
                        </a:solidFill>
                        <a:latin typeface="Arial"/>
                        <a:ea typeface="Arial"/>
                        <a:cs typeface="Arial"/>
                        <a:sym typeface="Arial"/>
                      </a:endParaRPr>
                    </a:p>
                  </a:txBody>
                  <a:tcPr marT="121750" marB="121750" marR="121750" marL="121750">
                    <a:solidFill>
                      <a:srgbClr val="C9DAF8">
                        <a:alpha val="43529"/>
                      </a:srgbClr>
                    </a:solidFill>
                  </a:tcPr>
                </a:tc>
                <a:tc>
                  <a:txBody>
                    <a:bodyPr/>
                    <a:lstStyle/>
                    <a:p>
                      <a:pPr indent="0" lvl="0" marL="0" marR="0" rtl="0" algn="l">
                        <a:lnSpc>
                          <a:spcPct val="100000"/>
                        </a:lnSpc>
                        <a:spcBef>
                          <a:spcPts val="0"/>
                        </a:spcBef>
                        <a:spcAft>
                          <a:spcPts val="0"/>
                        </a:spcAft>
                        <a:buClr>
                          <a:srgbClr val="000000"/>
                        </a:buClr>
                        <a:buSzPts val="2300"/>
                        <a:buFont typeface="Arial"/>
                        <a:buNone/>
                      </a:pPr>
                      <a:r>
                        <a:rPr lang="en-US" sz="2300" u="none" cap="none" strike="noStrike">
                          <a:latin typeface="Arial"/>
                          <a:ea typeface="Arial"/>
                          <a:cs typeface="Arial"/>
                          <a:sym typeface="Arial"/>
                        </a:rPr>
                        <a:t>M=29, STD=11</a:t>
                      </a:r>
                      <a:endParaRPr sz="2300" u="none" cap="none" strike="noStrike">
                        <a:latin typeface="Arial"/>
                        <a:ea typeface="Arial"/>
                        <a:cs typeface="Arial"/>
                        <a:sym typeface="Arial"/>
                      </a:endParaRPr>
                    </a:p>
                  </a:txBody>
                  <a:tcPr marT="121750" marB="121750" marR="121750" marL="121750"/>
                </a:tc>
              </a:tr>
            </a:tbl>
          </a:graphicData>
        </a:graphic>
      </p:graphicFrame>
      <p:sp>
        <p:nvSpPr>
          <p:cNvPr id="642" name="Google Shape;642;p46"/>
          <p:cNvSpPr txBox="1"/>
          <p:nvPr>
            <p:ph idx="12" type="sldNum"/>
          </p:nvPr>
        </p:nvSpPr>
        <p:spPr>
          <a:xfrm>
            <a:off x="11199545" y="6329554"/>
            <a:ext cx="730698" cy="524153"/>
          </a:xfrm>
          <a:prstGeom prst="rect">
            <a:avLst/>
          </a:prstGeom>
          <a:noFill/>
          <a:ln>
            <a:noFill/>
          </a:ln>
        </p:spPr>
        <p:txBody>
          <a:bodyPr anchorCtr="0" anchor="t" bIns="121750" lIns="121750" spcFirstLastPara="1" rIns="121750" wrap="square" tIns="1217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47"/>
          <p:cNvSpPr txBox="1"/>
          <p:nvPr/>
        </p:nvSpPr>
        <p:spPr>
          <a:xfrm>
            <a:off x="442879" y="478277"/>
            <a:ext cx="10733149" cy="737679"/>
          </a:xfrm>
          <a:prstGeom prst="rect">
            <a:avLst/>
          </a:prstGeom>
          <a:noFill/>
          <a:ln>
            <a:noFill/>
          </a:ln>
        </p:spPr>
        <p:txBody>
          <a:bodyPr anchorCtr="0" anchor="t" bIns="121750" lIns="121750" spcFirstLastPara="1" rIns="121750" wrap="square" tIns="121750">
            <a:spAutoFit/>
          </a:bodyPr>
          <a:lstStyle/>
          <a:p>
            <a:pPr indent="0" lvl="0" marL="0" marR="0" rtl="0" algn="l">
              <a:spcBef>
                <a:spcPts val="0"/>
              </a:spcBef>
              <a:spcAft>
                <a:spcPts val="0"/>
              </a:spcAft>
              <a:buNone/>
            </a:pPr>
            <a:r>
              <a:rPr b="1" lang="en-US" sz="3196">
                <a:solidFill>
                  <a:schemeClr val="accent1"/>
                </a:solidFill>
                <a:latin typeface="Arial"/>
                <a:ea typeface="Arial"/>
                <a:cs typeface="Arial"/>
                <a:sym typeface="Arial"/>
              </a:rPr>
              <a:t>Use NLP to measure uptake </a:t>
            </a:r>
            <a:endParaRPr sz="3196">
              <a:solidFill>
                <a:schemeClr val="accent1"/>
              </a:solidFill>
              <a:latin typeface="Arial"/>
              <a:ea typeface="Arial"/>
              <a:cs typeface="Arial"/>
              <a:sym typeface="Arial"/>
            </a:endParaRPr>
          </a:p>
        </p:txBody>
      </p:sp>
      <p:sp>
        <p:nvSpPr>
          <p:cNvPr id="648" name="Google Shape;648;p47"/>
          <p:cNvSpPr txBox="1"/>
          <p:nvPr/>
        </p:nvSpPr>
        <p:spPr>
          <a:xfrm>
            <a:off x="259839" y="1976695"/>
            <a:ext cx="4337445" cy="614761"/>
          </a:xfrm>
          <a:prstGeom prst="rect">
            <a:avLst/>
          </a:prstGeom>
          <a:noFill/>
          <a:ln>
            <a:noFill/>
          </a:ln>
        </p:spPr>
        <p:txBody>
          <a:bodyPr anchorCtr="0" anchor="t" bIns="121750" lIns="121750" spcFirstLastPara="1" rIns="121750" wrap="square" tIns="121750">
            <a:spAutoFit/>
          </a:bodyPr>
          <a:lstStyle/>
          <a:p>
            <a:pPr indent="0" lvl="0" marL="0" marR="0" rtl="0" algn="l">
              <a:spcBef>
                <a:spcPts val="0"/>
              </a:spcBef>
              <a:spcAft>
                <a:spcPts val="0"/>
              </a:spcAft>
              <a:buNone/>
            </a:pPr>
            <a:r>
              <a:t/>
            </a:r>
            <a:endParaRPr sz="2397">
              <a:solidFill>
                <a:schemeClr val="dk1"/>
              </a:solidFill>
              <a:latin typeface="Garamond"/>
              <a:ea typeface="Garamond"/>
              <a:cs typeface="Garamond"/>
              <a:sym typeface="Garamond"/>
            </a:endParaRPr>
          </a:p>
        </p:txBody>
      </p:sp>
      <p:sp>
        <p:nvSpPr>
          <p:cNvPr id="649" name="Google Shape;649;p47"/>
          <p:cNvSpPr txBox="1"/>
          <p:nvPr/>
        </p:nvSpPr>
        <p:spPr>
          <a:xfrm>
            <a:off x="329885" y="1325548"/>
            <a:ext cx="9848641" cy="1188572"/>
          </a:xfrm>
          <a:prstGeom prst="rect">
            <a:avLst/>
          </a:prstGeom>
          <a:noFill/>
          <a:ln>
            <a:noFill/>
          </a:ln>
        </p:spPr>
        <p:txBody>
          <a:bodyPr anchorCtr="0" anchor="t" bIns="121750" lIns="121750" spcFirstLastPara="1" rIns="121750" wrap="square" tIns="121750">
            <a:spAutoFit/>
          </a:bodyPr>
          <a:lstStyle/>
          <a:p>
            <a:pPr indent="0" lvl="0" marL="0" marR="0" rtl="0" algn="l">
              <a:spcBef>
                <a:spcPts val="0"/>
              </a:spcBef>
              <a:spcAft>
                <a:spcPts val="0"/>
              </a:spcAft>
              <a:buNone/>
            </a:pPr>
            <a:r>
              <a:rPr lang="en-US" sz="3063">
                <a:solidFill>
                  <a:schemeClr val="dk1"/>
                </a:solidFill>
                <a:latin typeface="Arial"/>
                <a:ea typeface="Arial"/>
                <a:cs typeface="Arial"/>
                <a:sym typeface="Arial"/>
              </a:rPr>
              <a:t> Next utterance classification</a:t>
            </a:r>
            <a:endParaRPr sz="3063">
              <a:solidFill>
                <a:schemeClr val="dk1"/>
              </a:solidFill>
              <a:latin typeface="Arial"/>
              <a:ea typeface="Arial"/>
              <a:cs typeface="Arial"/>
              <a:sym typeface="Arial"/>
            </a:endParaRPr>
          </a:p>
          <a:p>
            <a:pPr indent="0" lvl="0" marL="0" marR="0" rtl="0" algn="l">
              <a:spcBef>
                <a:spcPts val="0"/>
              </a:spcBef>
              <a:spcAft>
                <a:spcPts val="0"/>
              </a:spcAft>
              <a:buNone/>
            </a:pPr>
            <a:r>
              <a:rPr lang="en-US" sz="3063">
                <a:solidFill>
                  <a:schemeClr val="dk1"/>
                </a:solidFill>
                <a:latin typeface="Arial"/>
                <a:ea typeface="Arial"/>
                <a:cs typeface="Arial"/>
                <a:sym typeface="Arial"/>
              </a:rPr>
              <a:t>~ </a:t>
            </a:r>
            <a:r>
              <a:rPr b="1" lang="en-US" sz="3063">
                <a:solidFill>
                  <a:schemeClr val="dk1"/>
                </a:solidFill>
                <a:latin typeface="Arial"/>
                <a:ea typeface="Arial"/>
                <a:cs typeface="Arial"/>
                <a:sym typeface="Arial"/>
              </a:rPr>
              <a:t>Pointwise Jensen Shannon Divergence (PJSD)</a:t>
            </a:r>
            <a:endParaRPr b="1" sz="3063">
              <a:solidFill>
                <a:schemeClr val="dk1"/>
              </a:solidFill>
              <a:latin typeface="Arial"/>
              <a:ea typeface="Arial"/>
              <a:cs typeface="Arial"/>
              <a:sym typeface="Arial"/>
            </a:endParaRPr>
          </a:p>
        </p:txBody>
      </p:sp>
      <p:pic>
        <p:nvPicPr>
          <p:cNvPr id="650" name="Google Shape;650;p47"/>
          <p:cNvPicPr preferRelativeResize="0"/>
          <p:nvPr/>
        </p:nvPicPr>
        <p:blipFill rotWithShape="1">
          <a:blip r:embed="rId3">
            <a:alphaModFix/>
          </a:blip>
          <a:srcRect b="0" l="0" r="0" t="0"/>
          <a:stretch/>
        </p:blipFill>
        <p:spPr>
          <a:xfrm>
            <a:off x="1892371" y="2623896"/>
            <a:ext cx="8407253" cy="2396408"/>
          </a:xfrm>
          <a:prstGeom prst="rect">
            <a:avLst/>
          </a:prstGeom>
          <a:noFill/>
          <a:ln>
            <a:noFill/>
          </a:ln>
        </p:spPr>
      </p:pic>
      <p:grpSp>
        <p:nvGrpSpPr>
          <p:cNvPr id="651" name="Google Shape;651;p47"/>
          <p:cNvGrpSpPr/>
          <p:nvPr/>
        </p:nvGrpSpPr>
        <p:grpSpPr>
          <a:xfrm>
            <a:off x="360114" y="5134561"/>
            <a:ext cx="11346792" cy="1343541"/>
            <a:chOff x="264775" y="3852500"/>
            <a:chExt cx="8520600" cy="1008900"/>
          </a:xfrm>
        </p:grpSpPr>
        <p:sp>
          <p:nvSpPr>
            <p:cNvPr id="652" name="Google Shape;652;p47"/>
            <p:cNvSpPr txBox="1"/>
            <p:nvPr/>
          </p:nvSpPr>
          <p:spPr>
            <a:xfrm>
              <a:off x="264775" y="3852500"/>
              <a:ext cx="8520600" cy="1008900"/>
            </a:xfrm>
            <a:prstGeom prst="rect">
              <a:avLst/>
            </a:prstGeom>
            <a:noFill/>
            <a:ln>
              <a:noFill/>
            </a:ln>
          </p:spPr>
          <p:txBody>
            <a:bodyPr anchorCtr="0" anchor="t" bIns="121750" lIns="121750" spcFirstLastPara="1" rIns="121750" wrap="square" tIns="121750">
              <a:noAutofit/>
            </a:bodyPr>
            <a:lstStyle/>
            <a:p>
              <a:pPr indent="0" lvl="0" marL="0" marR="0" rtl="0" algn="l">
                <a:lnSpc>
                  <a:spcPct val="115000"/>
                </a:lnSpc>
                <a:spcBef>
                  <a:spcPts val="0"/>
                </a:spcBef>
                <a:spcAft>
                  <a:spcPts val="0"/>
                </a:spcAft>
                <a:buNone/>
              </a:pPr>
              <a:r>
                <a:rPr lang="en-US" sz="2730">
                  <a:solidFill>
                    <a:schemeClr val="dk1"/>
                  </a:solidFill>
                  <a:latin typeface="Arial"/>
                  <a:ea typeface="Arial"/>
                  <a:cs typeface="Arial"/>
                  <a:sym typeface="Arial"/>
                </a:rPr>
                <a:t>where </a:t>
              </a:r>
              <a:r>
                <a:rPr b="1" i="1" lang="en-US" sz="2730">
                  <a:solidFill>
                    <a:schemeClr val="dk1"/>
                  </a:solidFill>
                  <a:latin typeface="Arial"/>
                  <a:ea typeface="Arial"/>
                  <a:cs typeface="Arial"/>
                  <a:sym typeface="Arial"/>
                </a:rPr>
                <a:t>(S, T)</a:t>
              </a:r>
              <a:r>
                <a:rPr lang="en-US" sz="2730">
                  <a:solidFill>
                    <a:schemeClr val="dk1"/>
                  </a:solidFill>
                  <a:latin typeface="Arial"/>
                  <a:ea typeface="Arial"/>
                  <a:cs typeface="Arial"/>
                  <a:sym typeface="Arial"/>
                </a:rPr>
                <a:t>  is a teacher-student utterance pair, </a:t>
              </a:r>
              <a:r>
                <a:rPr b="1" i="1" lang="en-US" sz="2730">
                  <a:solidFill>
                    <a:schemeClr val="dk1"/>
                  </a:solidFill>
                  <a:latin typeface="Arial"/>
                  <a:ea typeface="Arial"/>
                  <a:cs typeface="Arial"/>
                  <a:sym typeface="Arial"/>
                </a:rPr>
                <a:t>T’</a:t>
              </a:r>
              <a:r>
                <a:rPr lang="en-US" sz="2730">
                  <a:solidFill>
                    <a:schemeClr val="dk1"/>
                  </a:solidFill>
                  <a:latin typeface="Arial"/>
                  <a:ea typeface="Arial"/>
                  <a:cs typeface="Arial"/>
                  <a:sym typeface="Arial"/>
                </a:rPr>
                <a:t> is a randomly sampled teacher utterance and               is a mixture of the two with a binary indicator variable </a:t>
              </a:r>
              <a:r>
                <a:rPr b="1" i="1" lang="en-US" sz="2730">
                  <a:solidFill>
                    <a:schemeClr val="dk1"/>
                  </a:solidFill>
                  <a:latin typeface="Arial"/>
                  <a:ea typeface="Arial"/>
                  <a:cs typeface="Arial"/>
                  <a:sym typeface="Arial"/>
                </a:rPr>
                <a:t>Z </a:t>
              </a:r>
              <a:r>
                <a:rPr b="1" lang="en-US" sz="2730">
                  <a:solidFill>
                    <a:schemeClr val="dk1"/>
                  </a:solidFill>
                  <a:latin typeface="Arial"/>
                  <a:ea typeface="Arial"/>
                  <a:cs typeface="Arial"/>
                  <a:sym typeface="Arial"/>
                </a:rPr>
                <a:t>~ Bern(p=0.5)</a:t>
              </a:r>
              <a:r>
                <a:rPr lang="en-US" sz="2730">
                  <a:solidFill>
                    <a:schemeClr val="dk1"/>
                  </a:solidFill>
                  <a:latin typeface="Arial"/>
                  <a:ea typeface="Arial"/>
                  <a:cs typeface="Arial"/>
                  <a:sym typeface="Arial"/>
                </a:rPr>
                <a:t>.</a:t>
              </a:r>
              <a:endParaRPr sz="2730">
                <a:solidFill>
                  <a:schemeClr val="dk1"/>
                </a:solidFill>
                <a:latin typeface="Arial"/>
                <a:ea typeface="Arial"/>
                <a:cs typeface="Arial"/>
                <a:sym typeface="Arial"/>
              </a:endParaRPr>
            </a:p>
            <a:p>
              <a:pPr indent="0" lvl="0" marL="0" marR="0" rtl="0" algn="l">
                <a:lnSpc>
                  <a:spcPct val="115000"/>
                </a:lnSpc>
                <a:spcBef>
                  <a:spcPts val="0"/>
                </a:spcBef>
                <a:spcAft>
                  <a:spcPts val="2131"/>
                </a:spcAft>
                <a:buNone/>
              </a:pPr>
              <a:r>
                <a:t/>
              </a:r>
              <a:endParaRPr sz="3862">
                <a:solidFill>
                  <a:schemeClr val="dk1"/>
                </a:solidFill>
                <a:latin typeface="Arial"/>
                <a:ea typeface="Arial"/>
                <a:cs typeface="Arial"/>
                <a:sym typeface="Arial"/>
              </a:endParaRPr>
            </a:p>
          </p:txBody>
        </p:sp>
        <p:pic>
          <p:nvPicPr>
            <p:cNvPr id="653" name="Google Shape;653;p47"/>
            <p:cNvPicPr preferRelativeResize="0"/>
            <p:nvPr/>
          </p:nvPicPr>
          <p:blipFill rotWithShape="1">
            <a:blip r:embed="rId4">
              <a:alphaModFix/>
            </a:blip>
            <a:srcRect b="28432" l="2489" r="2480" t="11162"/>
            <a:stretch/>
          </p:blipFill>
          <p:spPr>
            <a:xfrm>
              <a:off x="2798863" y="4296901"/>
              <a:ext cx="2282025" cy="313150"/>
            </a:xfrm>
            <a:prstGeom prst="rect">
              <a:avLst/>
            </a:prstGeom>
            <a:noFill/>
            <a:ln>
              <a:noFill/>
            </a:ln>
          </p:spPr>
        </p:pic>
      </p:grpSp>
      <p:sp>
        <p:nvSpPr>
          <p:cNvPr id="654" name="Google Shape;654;p47"/>
          <p:cNvSpPr txBox="1"/>
          <p:nvPr>
            <p:ph idx="12" type="sldNum"/>
          </p:nvPr>
        </p:nvSpPr>
        <p:spPr>
          <a:xfrm>
            <a:off x="11199545" y="6329554"/>
            <a:ext cx="730698" cy="524153"/>
          </a:xfrm>
          <a:prstGeom prst="rect">
            <a:avLst/>
          </a:prstGeom>
          <a:noFill/>
          <a:ln>
            <a:noFill/>
          </a:ln>
        </p:spPr>
        <p:txBody>
          <a:bodyPr anchorCtr="0" anchor="t" bIns="121750" lIns="121750" spcFirstLastPara="1" rIns="121750" wrap="square" tIns="1217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1000"/>
                                        <p:tgtEl>
                                          <p:spTgt spid="650"/>
                                        </p:tgtEl>
                                      </p:cBhvr>
                                    </p:animEffect>
                                  </p:childTnLst>
                                </p:cTn>
                              </p:par>
                              <p:par>
                                <p:cTn fill="hold" nodeType="with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1000"/>
                                        <p:tgtEl>
                                          <p:spTgt spid="6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5"/>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sz="2400"/>
              <a:t>Natural Language Processing (NLP) Techniques Provide A Powerful Complement to Human-Based Classroom Observation</a:t>
            </a:r>
            <a:endParaRPr sz="2400"/>
          </a:p>
        </p:txBody>
      </p:sp>
      <p:sp>
        <p:nvSpPr>
          <p:cNvPr id="199" name="Google Shape;199;p5"/>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b="0" i="0" lang="en-US" sz="1333" u="none" cap="none" strike="noStrike">
                <a:solidFill>
                  <a:srgbClr val="8B8C8C"/>
                </a:solidFill>
                <a:latin typeface="Arial"/>
                <a:ea typeface="Arial"/>
                <a:cs typeface="Arial"/>
                <a:sym typeface="Arial"/>
              </a:rPr>
              <a:t>‹#›</a:t>
            </a:fld>
            <a:endParaRPr b="0" i="0" sz="1600" u="none" cap="none" strike="noStrike">
              <a:solidFill>
                <a:srgbClr val="8B8C8C"/>
              </a:solidFill>
              <a:latin typeface="Arial"/>
              <a:ea typeface="Arial"/>
              <a:cs typeface="Arial"/>
              <a:sym typeface="Arial"/>
            </a:endParaRPr>
          </a:p>
        </p:txBody>
      </p:sp>
      <p:pic>
        <p:nvPicPr>
          <p:cNvPr id="200" name="Google Shape;200;p5"/>
          <p:cNvPicPr preferRelativeResize="0"/>
          <p:nvPr/>
        </p:nvPicPr>
        <p:blipFill rotWithShape="1">
          <a:blip r:embed="rId3">
            <a:alphaModFix/>
          </a:blip>
          <a:srcRect b="0" l="0" r="0" t="15368"/>
          <a:stretch/>
        </p:blipFill>
        <p:spPr>
          <a:xfrm>
            <a:off x="5548057" y="1553841"/>
            <a:ext cx="6034343" cy="4666508"/>
          </a:xfrm>
          <a:prstGeom prst="rect">
            <a:avLst/>
          </a:prstGeom>
          <a:noFill/>
          <a:ln>
            <a:noFill/>
          </a:ln>
        </p:spPr>
      </p:pic>
      <p:sp>
        <p:nvSpPr>
          <p:cNvPr id="201" name="Google Shape;201;p5"/>
          <p:cNvSpPr txBox="1"/>
          <p:nvPr/>
        </p:nvSpPr>
        <p:spPr>
          <a:xfrm>
            <a:off x="609600" y="1859339"/>
            <a:ext cx="5268686" cy="378565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NLP is a branch of artificial intelligence (AI) used to process and understand human language.</a:t>
            </a:r>
            <a:br>
              <a:rPr b="0" i="0" lang="en-US" sz="2000" u="none" cap="none" strike="noStrike">
                <a:solidFill>
                  <a:schemeClr val="dk1"/>
                </a:solidFill>
                <a:latin typeface="Arial"/>
                <a:ea typeface="Arial"/>
                <a:cs typeface="Arial"/>
                <a:sym typeface="Arial"/>
              </a:rPr>
            </a:br>
            <a:endParaRPr b="0" i="0" sz="20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Has the potential to measure nuanced teaching practices by analyzing transcripts of classroom recordings at scale.</a:t>
            </a:r>
            <a:br>
              <a:rPr b="0" i="0" lang="en-US" sz="2000" u="none" cap="none" strike="noStrike">
                <a:solidFill>
                  <a:schemeClr val="dk1"/>
                </a:solidFill>
                <a:latin typeface="Arial"/>
                <a:ea typeface="Arial"/>
                <a:cs typeface="Arial"/>
                <a:sym typeface="Arial"/>
              </a:rPr>
            </a:br>
            <a:endParaRPr b="0" i="0" sz="20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NLP-based measures on teaching practices can facilitate frequent and timely feedback to teachers.</a:t>
            </a:r>
            <a:endParaRPr b="0" i="0" sz="20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6"/>
          <p:cNvSpPr/>
          <p:nvPr/>
        </p:nvSpPr>
        <p:spPr>
          <a:xfrm>
            <a:off x="1371333" y="207467"/>
            <a:ext cx="5406000" cy="4006400"/>
          </a:xfrm>
          <a:prstGeom prst="roundRect">
            <a:avLst>
              <a:gd fmla="val 50000" name="adj"/>
            </a:avLst>
          </a:prstGeom>
          <a:noFill/>
          <a:ln cap="flat" cmpd="sng" w="9525">
            <a:solidFill>
              <a:srgbClr val="CCCCCC"/>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Garamond"/>
              <a:buNone/>
            </a:pPr>
            <a:r>
              <a:t/>
            </a:r>
            <a:endParaRPr b="0" i="0" sz="1867" u="none" cap="none" strike="noStrike">
              <a:solidFill>
                <a:srgbClr val="000000"/>
              </a:solidFill>
              <a:latin typeface="Arial"/>
              <a:ea typeface="Arial"/>
              <a:cs typeface="Arial"/>
              <a:sym typeface="Arial"/>
            </a:endParaRPr>
          </a:p>
        </p:txBody>
      </p:sp>
      <p:sp>
        <p:nvSpPr>
          <p:cNvPr id="207" name="Google Shape;207;p6"/>
          <p:cNvSpPr/>
          <p:nvPr/>
        </p:nvSpPr>
        <p:spPr>
          <a:xfrm>
            <a:off x="8052867" y="67"/>
            <a:ext cx="4416000" cy="6858000"/>
          </a:xfrm>
          <a:prstGeom prst="rect">
            <a:avLst/>
          </a:prstGeom>
          <a:solidFill>
            <a:srgbClr val="F74E6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Garamond"/>
              <a:buNone/>
            </a:pPr>
            <a:r>
              <a:t/>
            </a:r>
            <a:endParaRPr b="0" i="0" sz="1867" u="none" cap="none" strike="noStrike">
              <a:solidFill>
                <a:srgbClr val="000000"/>
              </a:solidFill>
              <a:latin typeface="Arial"/>
              <a:ea typeface="Arial"/>
              <a:cs typeface="Arial"/>
              <a:sym typeface="Arial"/>
            </a:endParaRPr>
          </a:p>
        </p:txBody>
      </p:sp>
      <p:sp>
        <p:nvSpPr>
          <p:cNvPr id="208" name="Google Shape;208;p6"/>
          <p:cNvSpPr txBox="1"/>
          <p:nvPr>
            <p:ph idx="12" type="sldNum"/>
          </p:nvPr>
        </p:nvSpPr>
        <p:spPr>
          <a:xfrm>
            <a:off x="11296611" y="6217623"/>
            <a:ext cx="731600" cy="524800"/>
          </a:xfrm>
          <a:prstGeom prst="rect">
            <a:avLst/>
          </a:prstGeom>
          <a:noFill/>
          <a:ln>
            <a:noFill/>
          </a:ln>
        </p:spPr>
        <p:txBody>
          <a:bodyPr anchorCtr="0" anchor="ctr" bIns="121900" lIns="121900" spcFirstLastPara="1" rIns="121900" wrap="square" tIns="121900">
            <a:normAutofit/>
          </a:bodyPr>
          <a:lstStyle/>
          <a:p>
            <a:pPr indent="0" lvl="0" marL="0" marR="0" rtl="0" algn="r">
              <a:lnSpc>
                <a:spcPct val="100000"/>
              </a:lnSpc>
              <a:spcBef>
                <a:spcPts val="0"/>
              </a:spcBef>
              <a:spcAft>
                <a:spcPts val="0"/>
              </a:spcAft>
              <a:buClr>
                <a:srgbClr val="000000"/>
              </a:buClr>
              <a:buSzPts val="1333"/>
              <a:buFont typeface="Arial"/>
              <a:buNone/>
            </a:pPr>
            <a:fld id="{00000000-1234-1234-1234-123412341234}" type="slidenum">
              <a:rPr b="0" i="0" lang="en-US" sz="1333" u="none" cap="none" strike="noStrike">
                <a:solidFill>
                  <a:srgbClr val="595959"/>
                </a:solidFill>
                <a:latin typeface="Arial"/>
                <a:ea typeface="Arial"/>
                <a:cs typeface="Arial"/>
                <a:sym typeface="Arial"/>
              </a:rPr>
              <a:t>‹#›</a:t>
            </a:fld>
            <a:endParaRPr b="0" i="0" sz="1333" u="none" cap="none" strike="noStrike">
              <a:solidFill>
                <a:srgbClr val="595959"/>
              </a:solidFill>
              <a:latin typeface="Arial"/>
              <a:ea typeface="Arial"/>
              <a:cs typeface="Arial"/>
              <a:sym typeface="Arial"/>
            </a:endParaRPr>
          </a:p>
        </p:txBody>
      </p:sp>
      <p:sp>
        <p:nvSpPr>
          <p:cNvPr id="209" name="Google Shape;209;p6"/>
          <p:cNvSpPr txBox="1"/>
          <p:nvPr>
            <p:ph type="title"/>
          </p:nvPr>
        </p:nvSpPr>
        <p:spPr>
          <a:xfrm>
            <a:off x="9089100" y="532067"/>
            <a:ext cx="2102800" cy="936800"/>
          </a:xfrm>
          <a:prstGeom prst="rect">
            <a:avLst/>
          </a:prstGeom>
          <a:noFill/>
          <a:ln>
            <a:noFill/>
          </a:ln>
        </p:spPr>
        <p:txBody>
          <a:bodyPr anchorCtr="0" anchor="t" bIns="121900" lIns="121900" spcFirstLastPara="1" rIns="121900" wrap="square" tIns="121900">
            <a:normAutofit/>
          </a:bodyPr>
          <a:lstStyle/>
          <a:p>
            <a:pPr indent="0" lvl="0" marL="0" rtl="0" algn="ctr">
              <a:lnSpc>
                <a:spcPct val="100000"/>
              </a:lnSpc>
              <a:spcBef>
                <a:spcPts val="0"/>
              </a:spcBef>
              <a:spcAft>
                <a:spcPts val="0"/>
              </a:spcAft>
              <a:buSzPts val="2800"/>
              <a:buNone/>
            </a:pPr>
            <a:r>
              <a:rPr b="1" lang="en-US">
                <a:solidFill>
                  <a:schemeClr val="lt1"/>
                </a:solidFill>
                <a:latin typeface="Arial"/>
                <a:ea typeface="Arial"/>
                <a:cs typeface="Arial"/>
                <a:sym typeface="Arial"/>
              </a:rPr>
              <a:t>Mission</a:t>
            </a:r>
            <a:endParaRPr b="1">
              <a:solidFill>
                <a:schemeClr val="lt1"/>
              </a:solidFill>
              <a:latin typeface="Arial"/>
              <a:ea typeface="Arial"/>
              <a:cs typeface="Arial"/>
              <a:sym typeface="Arial"/>
            </a:endParaRPr>
          </a:p>
        </p:txBody>
      </p:sp>
      <p:sp>
        <p:nvSpPr>
          <p:cNvPr id="210" name="Google Shape;210;p6"/>
          <p:cNvSpPr txBox="1"/>
          <p:nvPr/>
        </p:nvSpPr>
        <p:spPr>
          <a:xfrm>
            <a:off x="1301584" y="5126367"/>
            <a:ext cx="1936800" cy="1025753"/>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533"/>
              <a:buFont typeface="Arial"/>
              <a:buNone/>
            </a:pPr>
            <a:r>
              <a:rPr b="0" i="0" lang="en-US" sz="2533" u="none" cap="none" strike="noStrike">
                <a:solidFill>
                  <a:srgbClr val="FFFFFF"/>
                </a:solidFill>
                <a:latin typeface="Arial"/>
                <a:ea typeface="Arial"/>
                <a:cs typeface="Arial"/>
                <a:sym typeface="Arial"/>
              </a:rPr>
              <a:t>Descriptive research </a:t>
            </a:r>
            <a:endParaRPr b="0" i="0" sz="2533" u="none" cap="none" strike="noStrike">
              <a:solidFill>
                <a:srgbClr val="FFFFFF"/>
              </a:solidFill>
              <a:latin typeface="Arial"/>
              <a:ea typeface="Arial"/>
              <a:cs typeface="Arial"/>
              <a:sym typeface="Arial"/>
            </a:endParaRPr>
          </a:p>
        </p:txBody>
      </p:sp>
      <p:grpSp>
        <p:nvGrpSpPr>
          <p:cNvPr id="211" name="Google Shape;211;p6"/>
          <p:cNvGrpSpPr/>
          <p:nvPr/>
        </p:nvGrpSpPr>
        <p:grpSpPr>
          <a:xfrm>
            <a:off x="1824269" y="288056"/>
            <a:ext cx="4369728" cy="3814907"/>
            <a:chOff x="1004174" y="3535003"/>
            <a:chExt cx="871227" cy="760588"/>
          </a:xfrm>
        </p:grpSpPr>
        <p:sp>
          <p:nvSpPr>
            <p:cNvPr id="212" name="Google Shape;212;p6"/>
            <p:cNvSpPr/>
            <p:nvPr/>
          </p:nvSpPr>
          <p:spPr>
            <a:xfrm>
              <a:off x="1182918" y="3535003"/>
              <a:ext cx="538598" cy="260179"/>
            </a:xfrm>
            <a:custGeom>
              <a:rect b="b" l="l" r="r" t="t"/>
              <a:pathLst>
                <a:path extrusionOk="0" h="337" w="672">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E03B3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Garamond"/>
                <a:buNone/>
              </a:pPr>
              <a:r>
                <a:t/>
              </a:r>
              <a:endParaRPr b="0" i="0" sz="1867" u="none" cap="none" strike="noStrike">
                <a:solidFill>
                  <a:srgbClr val="000000"/>
                </a:solidFill>
                <a:latin typeface="Calibri"/>
                <a:ea typeface="Calibri"/>
                <a:cs typeface="Calibri"/>
                <a:sym typeface="Calibri"/>
              </a:endParaRPr>
            </a:p>
          </p:txBody>
        </p:sp>
        <p:sp>
          <p:nvSpPr>
            <p:cNvPr id="213" name="Google Shape;213;p6"/>
            <p:cNvSpPr/>
            <p:nvPr/>
          </p:nvSpPr>
          <p:spPr>
            <a:xfrm>
              <a:off x="1180550" y="3773524"/>
              <a:ext cx="251543" cy="241086"/>
            </a:xfrm>
            <a:custGeom>
              <a:rect b="b" l="l" r="r" t="t"/>
              <a:pathLst>
                <a:path extrusionOk="0" h="312" w="314">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F6B26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Garamond"/>
                <a:buNone/>
              </a:pPr>
              <a:r>
                <a:t/>
              </a:r>
              <a:endParaRPr b="0" i="0" sz="1867" u="none" cap="none" strike="noStrike">
                <a:solidFill>
                  <a:srgbClr val="000000"/>
                </a:solidFill>
                <a:latin typeface="Calibri"/>
                <a:ea typeface="Calibri"/>
                <a:cs typeface="Calibri"/>
                <a:sym typeface="Calibri"/>
              </a:endParaRPr>
            </a:p>
          </p:txBody>
        </p:sp>
        <p:sp>
          <p:nvSpPr>
            <p:cNvPr id="214" name="Google Shape;214;p6"/>
            <p:cNvSpPr/>
            <p:nvPr/>
          </p:nvSpPr>
          <p:spPr>
            <a:xfrm>
              <a:off x="1475595" y="3775234"/>
              <a:ext cx="245920" cy="236241"/>
            </a:xfrm>
            <a:custGeom>
              <a:rect b="b" l="l" r="r" t="t"/>
              <a:pathLst>
                <a:path extrusionOk="0" h="306" w="307">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B4A7D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Garamond"/>
                <a:buNone/>
              </a:pPr>
              <a:r>
                <a:t/>
              </a:r>
              <a:endParaRPr b="0" i="0" sz="1867" u="none" cap="none" strike="noStrike">
                <a:solidFill>
                  <a:srgbClr val="000000"/>
                </a:solidFill>
                <a:latin typeface="Calibri"/>
                <a:ea typeface="Calibri"/>
                <a:cs typeface="Calibri"/>
                <a:sym typeface="Calibri"/>
              </a:endParaRPr>
            </a:p>
          </p:txBody>
        </p:sp>
        <p:sp>
          <p:nvSpPr>
            <p:cNvPr id="215" name="Google Shape;215;p6"/>
            <p:cNvSpPr/>
            <p:nvPr/>
          </p:nvSpPr>
          <p:spPr>
            <a:xfrm>
              <a:off x="1324966" y="4044532"/>
              <a:ext cx="254798" cy="211733"/>
            </a:xfrm>
            <a:custGeom>
              <a:rect b="b" l="l" r="r" t="t"/>
              <a:pathLst>
                <a:path extrusionOk="0" h="274" w="318">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B6D7A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Garamond"/>
                <a:buNone/>
              </a:pPr>
              <a:r>
                <a:t/>
              </a:r>
              <a:endParaRPr b="0" i="0" sz="1867" u="none" cap="none" strike="noStrike">
                <a:solidFill>
                  <a:srgbClr val="000000"/>
                </a:solidFill>
                <a:latin typeface="Calibri"/>
                <a:ea typeface="Calibri"/>
                <a:cs typeface="Calibri"/>
                <a:sym typeface="Calibri"/>
              </a:endParaRPr>
            </a:p>
          </p:txBody>
        </p:sp>
        <p:sp>
          <p:nvSpPr>
            <p:cNvPr id="216" name="Google Shape;216;p6"/>
            <p:cNvSpPr/>
            <p:nvPr/>
          </p:nvSpPr>
          <p:spPr>
            <a:xfrm>
              <a:off x="1004174" y="3818265"/>
              <a:ext cx="424961" cy="477326"/>
            </a:xfrm>
            <a:custGeom>
              <a:rect b="b" l="l" r="r" t="t"/>
              <a:pathLst>
                <a:path extrusionOk="0" h="618" w="53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FBB03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Garamond"/>
                <a:buNone/>
              </a:pPr>
              <a:r>
                <a:t/>
              </a:r>
              <a:endParaRPr b="0" i="0" sz="1867" u="none" cap="none" strike="noStrike">
                <a:solidFill>
                  <a:srgbClr val="000000"/>
                </a:solidFill>
                <a:latin typeface="Calibri"/>
                <a:ea typeface="Calibri"/>
                <a:cs typeface="Calibri"/>
                <a:sym typeface="Calibri"/>
              </a:endParaRPr>
            </a:p>
          </p:txBody>
        </p:sp>
        <p:sp>
          <p:nvSpPr>
            <p:cNvPr id="217" name="Google Shape;217;p6"/>
            <p:cNvSpPr/>
            <p:nvPr/>
          </p:nvSpPr>
          <p:spPr>
            <a:xfrm>
              <a:off x="1475595" y="3818265"/>
              <a:ext cx="399806" cy="477326"/>
            </a:xfrm>
            <a:custGeom>
              <a:rect b="b" l="l" r="r" t="t"/>
              <a:pathLst>
                <a:path extrusionOk="0" h="618" w="499">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Garamond"/>
                <a:buNone/>
              </a:pPr>
              <a:r>
                <a:t/>
              </a:r>
              <a:endParaRPr b="0" i="0" sz="1867" u="none" cap="none" strike="noStrike">
                <a:solidFill>
                  <a:srgbClr val="000000"/>
                </a:solidFill>
                <a:latin typeface="Calibri"/>
                <a:ea typeface="Calibri"/>
                <a:cs typeface="Calibri"/>
                <a:sym typeface="Calibri"/>
              </a:endParaRPr>
            </a:p>
          </p:txBody>
        </p:sp>
      </p:grpSp>
      <p:sp>
        <p:nvSpPr>
          <p:cNvPr id="218" name="Google Shape;218;p6"/>
          <p:cNvSpPr txBox="1"/>
          <p:nvPr/>
        </p:nvSpPr>
        <p:spPr>
          <a:xfrm>
            <a:off x="4520000" y="2934584"/>
            <a:ext cx="1383200" cy="656421"/>
          </a:xfrm>
          <a:prstGeom prst="rect">
            <a:avLst/>
          </a:prstGeom>
          <a:noFill/>
          <a:ln>
            <a:noFill/>
          </a:ln>
        </p:spPr>
        <p:txBody>
          <a:bodyPr anchorCtr="0" anchor="t" bIns="121900" lIns="121900" spcFirstLastPara="1" rIns="121900" wrap="square" tIns="121900">
            <a:spAutoFit/>
          </a:bodyPr>
          <a:lstStyle/>
          <a:p>
            <a:pPr indent="0" lvl="0" marL="0" marR="0" rtl="0" algn="ctr">
              <a:spcBef>
                <a:spcPts val="0"/>
              </a:spcBef>
              <a:spcAft>
                <a:spcPts val="0"/>
              </a:spcAft>
              <a:buNone/>
            </a:pPr>
            <a:r>
              <a:rPr b="1" i="0" lang="en-US" sz="1333" u="none" cap="none" strike="noStrike">
                <a:solidFill>
                  <a:srgbClr val="000000"/>
                </a:solidFill>
                <a:latin typeface="Arial"/>
                <a:ea typeface="Arial"/>
                <a:cs typeface="Arial"/>
                <a:sym typeface="Arial"/>
              </a:rPr>
              <a:t>Education</a:t>
            </a:r>
            <a:endParaRPr b="1" i="0" sz="1333"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1" i="0" lang="en-US" sz="1333" u="none" cap="none" strike="noStrike">
                <a:solidFill>
                  <a:srgbClr val="000000"/>
                </a:solidFill>
                <a:latin typeface="Arial"/>
                <a:ea typeface="Arial"/>
                <a:cs typeface="Arial"/>
                <a:sym typeface="Arial"/>
              </a:rPr>
              <a:t>Theory</a:t>
            </a:r>
            <a:endParaRPr b="1" i="0" sz="1333" u="none" cap="none" strike="noStrike">
              <a:solidFill>
                <a:srgbClr val="000000"/>
              </a:solidFill>
              <a:latin typeface="Arial"/>
              <a:ea typeface="Arial"/>
              <a:cs typeface="Arial"/>
              <a:sym typeface="Arial"/>
            </a:endParaRPr>
          </a:p>
        </p:txBody>
      </p:sp>
      <p:sp>
        <p:nvSpPr>
          <p:cNvPr id="219" name="Google Shape;219;p6"/>
          <p:cNvSpPr txBox="1"/>
          <p:nvPr/>
        </p:nvSpPr>
        <p:spPr>
          <a:xfrm>
            <a:off x="3150608" y="812067"/>
            <a:ext cx="1746400" cy="656421"/>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333"/>
              <a:buFont typeface="Arial"/>
              <a:buNone/>
            </a:pPr>
            <a:r>
              <a:rPr b="1" i="0" lang="en-US" sz="1333" u="none" cap="none" strike="noStrike">
                <a:solidFill>
                  <a:srgbClr val="000000"/>
                </a:solidFill>
                <a:latin typeface="Arial"/>
                <a:ea typeface="Arial"/>
                <a:cs typeface="Arial"/>
                <a:sym typeface="Arial"/>
              </a:rPr>
              <a:t>Natural Language Processing</a:t>
            </a:r>
            <a:endParaRPr b="1" i="0" sz="1333" u="none" cap="none" strike="noStrike">
              <a:solidFill>
                <a:srgbClr val="000000"/>
              </a:solidFill>
              <a:latin typeface="Arial"/>
              <a:ea typeface="Arial"/>
              <a:cs typeface="Arial"/>
              <a:sym typeface="Arial"/>
            </a:endParaRPr>
          </a:p>
        </p:txBody>
      </p:sp>
      <p:sp>
        <p:nvSpPr>
          <p:cNvPr id="220" name="Google Shape;220;p6"/>
          <p:cNvSpPr txBox="1"/>
          <p:nvPr/>
        </p:nvSpPr>
        <p:spPr>
          <a:xfrm>
            <a:off x="2276933" y="2934600"/>
            <a:ext cx="1137200" cy="656421"/>
          </a:xfrm>
          <a:prstGeom prst="rect">
            <a:avLst/>
          </a:prstGeom>
          <a:noFill/>
          <a:ln>
            <a:noFill/>
          </a:ln>
        </p:spPr>
        <p:txBody>
          <a:bodyPr anchorCtr="0" anchor="t" bIns="121900" lIns="121900" spcFirstLastPara="1" rIns="121900" wrap="square" tIns="121900">
            <a:spAutoFit/>
          </a:bodyPr>
          <a:lstStyle/>
          <a:p>
            <a:pPr indent="0" lvl="0" marL="0" marR="0" rtl="0" algn="ctr">
              <a:spcBef>
                <a:spcPts val="0"/>
              </a:spcBef>
              <a:spcAft>
                <a:spcPts val="0"/>
              </a:spcAft>
              <a:buNone/>
            </a:pPr>
            <a:r>
              <a:rPr b="1" i="0" lang="en-US" sz="1333" u="none" cap="none" strike="noStrike">
                <a:solidFill>
                  <a:srgbClr val="000000"/>
                </a:solidFill>
                <a:latin typeface="Arial"/>
                <a:ea typeface="Arial"/>
                <a:cs typeface="Arial"/>
                <a:sym typeface="Arial"/>
              </a:rPr>
              <a:t>Machine Learning</a:t>
            </a:r>
            <a:endParaRPr b="1" i="0" sz="1333" u="none" cap="none" strike="noStrike">
              <a:solidFill>
                <a:srgbClr val="000000"/>
              </a:solidFill>
              <a:latin typeface="Arial"/>
              <a:ea typeface="Arial"/>
              <a:cs typeface="Arial"/>
              <a:sym typeface="Arial"/>
            </a:endParaRPr>
          </a:p>
        </p:txBody>
      </p:sp>
      <p:cxnSp>
        <p:nvCxnSpPr>
          <p:cNvPr id="221" name="Google Shape;221;p6"/>
          <p:cNvCxnSpPr>
            <a:stCxn id="222" idx="1"/>
            <a:endCxn id="223" idx="5"/>
          </p:cNvCxnSpPr>
          <p:nvPr/>
        </p:nvCxnSpPr>
        <p:spPr>
          <a:xfrm rot="10800000">
            <a:off x="4069898" y="2799181"/>
            <a:ext cx="1630800" cy="1739100"/>
          </a:xfrm>
          <a:prstGeom prst="straightConnector1">
            <a:avLst/>
          </a:prstGeom>
          <a:noFill/>
          <a:ln cap="flat" cmpd="sng" w="28575">
            <a:solidFill>
              <a:schemeClr val="dk1"/>
            </a:solidFill>
            <a:prstDash val="solid"/>
            <a:round/>
            <a:headEnd len="med" w="med" type="triangle"/>
            <a:tailEnd len="sm" w="sm" type="none"/>
          </a:ln>
        </p:spPr>
      </p:cxnSp>
      <p:cxnSp>
        <p:nvCxnSpPr>
          <p:cNvPr id="224" name="Google Shape;224;p6"/>
          <p:cNvCxnSpPr>
            <a:stCxn id="225" idx="7"/>
            <a:endCxn id="223" idx="3"/>
          </p:cNvCxnSpPr>
          <p:nvPr/>
        </p:nvCxnSpPr>
        <p:spPr>
          <a:xfrm flipH="1" rot="10800000">
            <a:off x="2482001" y="2798898"/>
            <a:ext cx="1495800" cy="1739400"/>
          </a:xfrm>
          <a:prstGeom prst="straightConnector1">
            <a:avLst/>
          </a:prstGeom>
          <a:noFill/>
          <a:ln cap="flat" cmpd="sng" w="28575">
            <a:solidFill>
              <a:schemeClr val="dk1"/>
            </a:solidFill>
            <a:prstDash val="solid"/>
            <a:round/>
            <a:headEnd len="med" w="med" type="triangle"/>
            <a:tailEnd len="sm" w="sm" type="none"/>
          </a:ln>
        </p:spPr>
      </p:cxnSp>
      <p:cxnSp>
        <p:nvCxnSpPr>
          <p:cNvPr id="226" name="Google Shape;226;p6"/>
          <p:cNvCxnSpPr/>
          <p:nvPr/>
        </p:nvCxnSpPr>
        <p:spPr>
          <a:xfrm flipH="1" rot="10800000">
            <a:off x="3880333" y="5005900"/>
            <a:ext cx="257600" cy="506400"/>
          </a:xfrm>
          <a:prstGeom prst="straightConnector1">
            <a:avLst/>
          </a:prstGeom>
          <a:noFill/>
          <a:ln cap="flat" cmpd="sng" w="28575">
            <a:solidFill>
              <a:srgbClr val="CFD8DC"/>
            </a:solidFill>
            <a:prstDash val="solid"/>
            <a:round/>
            <a:headEnd len="med" w="med" type="triangle"/>
            <a:tailEnd len="sm" w="sm" type="none"/>
          </a:ln>
        </p:spPr>
      </p:cxnSp>
      <p:grpSp>
        <p:nvGrpSpPr>
          <p:cNvPr id="227" name="Google Shape;227;p6"/>
          <p:cNvGrpSpPr/>
          <p:nvPr/>
        </p:nvGrpSpPr>
        <p:grpSpPr>
          <a:xfrm>
            <a:off x="570383" y="4213948"/>
            <a:ext cx="2239600" cy="2214800"/>
            <a:chOff x="1017300" y="1097798"/>
            <a:chExt cx="1679700" cy="1661100"/>
          </a:xfrm>
        </p:grpSpPr>
        <p:sp>
          <p:nvSpPr>
            <p:cNvPr id="225" name="Google Shape;225;p6"/>
            <p:cNvSpPr/>
            <p:nvPr/>
          </p:nvSpPr>
          <p:spPr>
            <a:xfrm>
              <a:off x="1017300" y="1097798"/>
              <a:ext cx="1679700" cy="1661100"/>
            </a:xfrm>
            <a:prstGeom prst="ellipse">
              <a:avLst/>
            </a:prstGeom>
            <a:noFill/>
            <a:ln cap="flat" cmpd="sng" w="9525">
              <a:solidFill>
                <a:srgbClr val="CFD8DC"/>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Garamond"/>
                <a:buNone/>
              </a:pPr>
              <a:r>
                <a:t/>
              </a:r>
              <a:endParaRPr b="0" i="0" sz="1867" u="none" cap="none" strike="noStrike">
                <a:solidFill>
                  <a:srgbClr val="000000"/>
                </a:solidFill>
                <a:latin typeface="Arial"/>
                <a:ea typeface="Arial"/>
                <a:cs typeface="Arial"/>
                <a:sym typeface="Arial"/>
              </a:endParaRPr>
            </a:p>
          </p:txBody>
        </p:sp>
        <p:sp>
          <p:nvSpPr>
            <p:cNvPr id="228" name="Google Shape;228;p6"/>
            <p:cNvSpPr/>
            <p:nvPr/>
          </p:nvSpPr>
          <p:spPr>
            <a:xfrm>
              <a:off x="1164868" y="1243589"/>
              <a:ext cx="1384500" cy="1369500"/>
            </a:xfrm>
            <a:prstGeom prst="ellipse">
              <a:avLst/>
            </a:prstGeom>
            <a:solidFill>
              <a:srgbClr val="7FD559"/>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400"/>
                <a:buFont typeface="Garamond"/>
                <a:buNone/>
              </a:pPr>
              <a:r>
                <a:t/>
              </a:r>
              <a:endParaRPr b="1" i="0" sz="2400" u="none" cap="none" strike="noStrike">
                <a:solidFill>
                  <a:srgbClr val="263238"/>
                </a:solidFill>
                <a:latin typeface="Arial"/>
                <a:ea typeface="Arial"/>
                <a:cs typeface="Arial"/>
                <a:sym typeface="Arial"/>
              </a:endParaRPr>
            </a:p>
          </p:txBody>
        </p:sp>
      </p:grpSp>
      <p:sp>
        <p:nvSpPr>
          <p:cNvPr id="229" name="Google Shape;229;p6"/>
          <p:cNvSpPr/>
          <p:nvPr/>
        </p:nvSpPr>
        <p:spPr>
          <a:xfrm>
            <a:off x="2889333" y="4601797"/>
            <a:ext cx="2239600" cy="2214800"/>
          </a:xfrm>
          <a:prstGeom prst="ellipse">
            <a:avLst/>
          </a:prstGeom>
          <a:noFill/>
          <a:ln cap="flat" cmpd="sng" w="9525">
            <a:solidFill>
              <a:srgbClr val="CFD8DC"/>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Garamond"/>
              <a:buNone/>
            </a:pPr>
            <a:r>
              <a:t/>
            </a:r>
            <a:endParaRPr b="0" i="0" sz="1867" u="none" cap="none" strike="noStrike">
              <a:solidFill>
                <a:srgbClr val="000000"/>
              </a:solidFill>
              <a:latin typeface="Roboto"/>
              <a:ea typeface="Roboto"/>
              <a:cs typeface="Roboto"/>
              <a:sym typeface="Roboto"/>
            </a:endParaRPr>
          </a:p>
        </p:txBody>
      </p:sp>
      <p:sp>
        <p:nvSpPr>
          <p:cNvPr id="230" name="Google Shape;230;p6"/>
          <p:cNvSpPr/>
          <p:nvPr/>
        </p:nvSpPr>
        <p:spPr>
          <a:xfrm>
            <a:off x="3086133" y="4796197"/>
            <a:ext cx="1846000" cy="18260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Garamond"/>
              <a:buNone/>
            </a:pPr>
            <a:r>
              <a:t/>
            </a:r>
            <a:endParaRPr b="0" i="0" sz="1867" u="none" cap="none" strike="noStrike">
              <a:solidFill>
                <a:srgbClr val="263238"/>
              </a:solidFill>
              <a:latin typeface="Roboto"/>
              <a:ea typeface="Roboto"/>
              <a:cs typeface="Roboto"/>
              <a:sym typeface="Roboto"/>
            </a:endParaRPr>
          </a:p>
        </p:txBody>
      </p:sp>
      <p:sp>
        <p:nvSpPr>
          <p:cNvPr id="231" name="Google Shape;231;p6"/>
          <p:cNvSpPr txBox="1"/>
          <p:nvPr/>
        </p:nvSpPr>
        <p:spPr>
          <a:xfrm>
            <a:off x="3040733" y="5546951"/>
            <a:ext cx="1936800" cy="820825"/>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867"/>
              <a:buFont typeface="Arial"/>
              <a:buNone/>
            </a:pPr>
            <a:r>
              <a:rPr b="0" i="0" lang="en-US" sz="1867" u="none" cap="none" strike="noStrike">
                <a:solidFill>
                  <a:srgbClr val="FFFFFF"/>
                </a:solidFill>
                <a:latin typeface="Arial"/>
                <a:ea typeface="Arial"/>
                <a:cs typeface="Arial"/>
                <a:sym typeface="Arial"/>
              </a:rPr>
              <a:t>Intervention Evaluation</a:t>
            </a:r>
            <a:endParaRPr b="0" i="0" sz="1867" u="none" cap="none" strike="noStrike">
              <a:solidFill>
                <a:srgbClr val="FFFFFF"/>
              </a:solidFill>
              <a:latin typeface="Arial"/>
              <a:ea typeface="Arial"/>
              <a:cs typeface="Arial"/>
              <a:sym typeface="Arial"/>
            </a:endParaRPr>
          </a:p>
        </p:txBody>
      </p:sp>
      <p:grpSp>
        <p:nvGrpSpPr>
          <p:cNvPr id="232" name="Google Shape;232;p6"/>
          <p:cNvGrpSpPr/>
          <p:nvPr/>
        </p:nvGrpSpPr>
        <p:grpSpPr>
          <a:xfrm>
            <a:off x="5372716" y="4213931"/>
            <a:ext cx="2239600" cy="2214800"/>
            <a:chOff x="4609337" y="3628398"/>
            <a:chExt cx="1679700" cy="1661100"/>
          </a:xfrm>
        </p:grpSpPr>
        <p:sp>
          <p:nvSpPr>
            <p:cNvPr id="222" name="Google Shape;222;p6"/>
            <p:cNvSpPr/>
            <p:nvPr/>
          </p:nvSpPr>
          <p:spPr>
            <a:xfrm>
              <a:off x="4609337" y="3628398"/>
              <a:ext cx="1679700" cy="1661100"/>
            </a:xfrm>
            <a:prstGeom prst="ellipse">
              <a:avLst/>
            </a:prstGeom>
            <a:noFill/>
            <a:ln cap="flat" cmpd="sng" w="9525">
              <a:solidFill>
                <a:srgbClr val="CFD8DC"/>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Garamond"/>
                <a:buNone/>
              </a:pPr>
              <a:r>
                <a:t/>
              </a:r>
              <a:endParaRPr b="0" i="0" sz="1867" u="none" cap="none" strike="noStrike">
                <a:solidFill>
                  <a:srgbClr val="000000"/>
                </a:solidFill>
                <a:latin typeface="Roboto"/>
                <a:ea typeface="Roboto"/>
                <a:cs typeface="Roboto"/>
                <a:sym typeface="Roboto"/>
              </a:endParaRPr>
            </a:p>
          </p:txBody>
        </p:sp>
        <p:sp>
          <p:nvSpPr>
            <p:cNvPr id="233" name="Google Shape;233;p6"/>
            <p:cNvSpPr/>
            <p:nvPr/>
          </p:nvSpPr>
          <p:spPr>
            <a:xfrm>
              <a:off x="4756905" y="3774189"/>
              <a:ext cx="1384500" cy="1369500"/>
            </a:xfrm>
            <a:prstGeom prst="ellipse">
              <a:avLst/>
            </a:prstGeom>
            <a:solidFill>
              <a:schemeClr val="accent1"/>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Garamond"/>
                <a:buNone/>
              </a:pPr>
              <a:r>
                <a:t/>
              </a:r>
              <a:endParaRPr b="0" i="0" sz="1867" u="none" cap="none" strike="noStrike">
                <a:solidFill>
                  <a:srgbClr val="263238"/>
                </a:solidFill>
                <a:latin typeface="Roboto"/>
                <a:ea typeface="Roboto"/>
                <a:cs typeface="Roboto"/>
                <a:sym typeface="Roboto"/>
              </a:endParaRPr>
            </a:p>
          </p:txBody>
        </p:sp>
        <p:sp>
          <p:nvSpPr>
            <p:cNvPr id="234" name="Google Shape;234;p6"/>
            <p:cNvSpPr txBox="1"/>
            <p:nvPr/>
          </p:nvSpPr>
          <p:spPr>
            <a:xfrm>
              <a:off x="4666038" y="4379550"/>
              <a:ext cx="1566300" cy="615619"/>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867"/>
                <a:buFont typeface="Roboto"/>
                <a:buNone/>
              </a:pPr>
              <a:r>
                <a:rPr b="0" i="0" lang="en-US" sz="1867" u="none" cap="none" strike="noStrike">
                  <a:solidFill>
                    <a:srgbClr val="FFFFFF"/>
                  </a:solidFill>
                  <a:latin typeface="Roboto"/>
                  <a:ea typeface="Roboto"/>
                  <a:cs typeface="Roboto"/>
                  <a:sym typeface="Roboto"/>
                </a:rPr>
                <a:t>Feedback to Teachers</a:t>
              </a:r>
              <a:endParaRPr b="0" i="0" sz="1867" u="none" cap="none" strike="noStrike">
                <a:solidFill>
                  <a:srgbClr val="FFFFFF"/>
                </a:solidFill>
                <a:latin typeface="Roboto"/>
                <a:ea typeface="Roboto"/>
                <a:cs typeface="Roboto"/>
                <a:sym typeface="Roboto"/>
              </a:endParaRPr>
            </a:p>
          </p:txBody>
        </p:sp>
      </p:grpSp>
      <p:sp>
        <p:nvSpPr>
          <p:cNvPr id="235" name="Google Shape;235;p6"/>
          <p:cNvSpPr txBox="1"/>
          <p:nvPr/>
        </p:nvSpPr>
        <p:spPr>
          <a:xfrm>
            <a:off x="8495233" y="3205201"/>
            <a:ext cx="3326800" cy="1785064"/>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Scalable </a:t>
            </a:r>
            <a:r>
              <a:rPr b="0" i="0" lang="en-US" sz="2000" u="none" cap="none" strike="noStrike">
                <a:solidFill>
                  <a:srgbClr val="FFFFFF"/>
                </a:solidFill>
                <a:latin typeface="Arial"/>
                <a:ea typeface="Arial"/>
                <a:cs typeface="Arial"/>
                <a:sym typeface="Arial"/>
              </a:rPr>
              <a:t>&amp; </a:t>
            </a:r>
            <a:r>
              <a:rPr b="1" i="0" lang="en-US" sz="2000" u="none" cap="none" strike="noStrike">
                <a:solidFill>
                  <a:srgbClr val="FFFFFF"/>
                </a:solidFill>
                <a:latin typeface="Arial"/>
                <a:ea typeface="Arial"/>
                <a:cs typeface="Arial"/>
                <a:sym typeface="Arial"/>
              </a:rPr>
              <a:t>Theory-driven </a:t>
            </a:r>
            <a:r>
              <a:rPr b="0" i="0" lang="en-US" sz="2000" u="none" cap="none" strike="noStrike">
                <a:solidFill>
                  <a:srgbClr val="FFFFFF"/>
                </a:solidFill>
                <a:latin typeface="Arial"/>
                <a:ea typeface="Arial"/>
                <a:cs typeface="Arial"/>
                <a:sym typeface="Arial"/>
              </a:rPr>
              <a:t>Classroom Measures</a:t>
            </a:r>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a:t>
            </a:r>
            <a:endParaRPr b="0" i="0" sz="2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Effective </a:t>
            </a:r>
            <a:endParaRPr b="1" i="0" sz="2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Feedback Mechanism</a:t>
            </a:r>
            <a:endParaRPr b="0" i="0" sz="2000" u="none" cap="none" strike="noStrike">
              <a:solidFill>
                <a:srgbClr val="FFFFFF"/>
              </a:solidFill>
              <a:latin typeface="Arial"/>
              <a:ea typeface="Arial"/>
              <a:cs typeface="Arial"/>
              <a:sym typeface="Arial"/>
            </a:endParaRPr>
          </a:p>
        </p:txBody>
      </p:sp>
      <p:sp>
        <p:nvSpPr>
          <p:cNvPr id="236" name="Google Shape;236;p6"/>
          <p:cNvSpPr txBox="1"/>
          <p:nvPr/>
        </p:nvSpPr>
        <p:spPr>
          <a:xfrm>
            <a:off x="721784" y="5304867"/>
            <a:ext cx="1936800" cy="820825"/>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867"/>
              <a:buFont typeface="Arial"/>
              <a:buNone/>
            </a:pPr>
            <a:r>
              <a:rPr b="0" i="0" lang="en-US" sz="1867" u="none" cap="none" strike="noStrike">
                <a:solidFill>
                  <a:srgbClr val="FFFFFF"/>
                </a:solidFill>
                <a:latin typeface="Arial"/>
                <a:ea typeface="Arial"/>
                <a:cs typeface="Arial"/>
                <a:sym typeface="Arial"/>
              </a:rPr>
              <a:t>Descriptive Research</a:t>
            </a:r>
            <a:endParaRPr b="0" i="0" sz="1867" u="none" cap="none" strike="noStrike">
              <a:solidFill>
                <a:srgbClr val="FFFFFF"/>
              </a:solidFill>
              <a:latin typeface="Arial"/>
              <a:ea typeface="Arial"/>
              <a:cs typeface="Arial"/>
              <a:sym typeface="Arial"/>
            </a:endParaRPr>
          </a:p>
        </p:txBody>
      </p:sp>
      <p:pic>
        <p:nvPicPr>
          <p:cNvPr id="237" name="Google Shape;237;p6"/>
          <p:cNvPicPr preferRelativeResize="0"/>
          <p:nvPr/>
        </p:nvPicPr>
        <p:blipFill rotWithShape="1">
          <a:blip r:embed="rId3">
            <a:alphaModFix/>
          </a:blip>
          <a:srcRect b="0" l="0" r="0" t="0"/>
          <a:stretch/>
        </p:blipFill>
        <p:spPr>
          <a:xfrm>
            <a:off x="6060585" y="4742867"/>
            <a:ext cx="863871" cy="401365"/>
          </a:xfrm>
          <a:prstGeom prst="rect">
            <a:avLst/>
          </a:prstGeom>
          <a:noFill/>
          <a:ln>
            <a:noFill/>
          </a:ln>
        </p:spPr>
      </p:pic>
      <p:pic>
        <p:nvPicPr>
          <p:cNvPr id="238" name="Google Shape;238;p6"/>
          <p:cNvPicPr preferRelativeResize="0"/>
          <p:nvPr/>
        </p:nvPicPr>
        <p:blipFill rotWithShape="1">
          <a:blip r:embed="rId4">
            <a:alphaModFix/>
          </a:blip>
          <a:srcRect b="0" l="0" r="0" t="0"/>
          <a:stretch/>
        </p:blipFill>
        <p:spPr>
          <a:xfrm>
            <a:off x="3754033" y="5107734"/>
            <a:ext cx="510204" cy="401367"/>
          </a:xfrm>
          <a:prstGeom prst="rect">
            <a:avLst/>
          </a:prstGeom>
          <a:noFill/>
          <a:ln>
            <a:noFill/>
          </a:ln>
        </p:spPr>
      </p:pic>
      <p:pic>
        <p:nvPicPr>
          <p:cNvPr id="239" name="Google Shape;239;p6"/>
          <p:cNvPicPr preferRelativeResize="0"/>
          <p:nvPr/>
        </p:nvPicPr>
        <p:blipFill rotWithShape="1">
          <a:blip r:embed="rId5">
            <a:alphaModFix/>
          </a:blip>
          <a:srcRect b="0" l="0" r="0" t="0"/>
          <a:stretch/>
        </p:blipFill>
        <p:spPr>
          <a:xfrm>
            <a:off x="1371318" y="4677415"/>
            <a:ext cx="637733" cy="650367"/>
          </a:xfrm>
          <a:prstGeom prst="rect">
            <a:avLst/>
          </a:prstGeom>
          <a:noFill/>
          <a:ln>
            <a:noFill/>
          </a:ln>
        </p:spPr>
      </p:pic>
      <p:pic>
        <p:nvPicPr>
          <p:cNvPr id="240" name="Google Shape;240;p6"/>
          <p:cNvPicPr preferRelativeResize="0"/>
          <p:nvPr/>
        </p:nvPicPr>
        <p:blipFill rotWithShape="1">
          <a:blip r:embed="rId6">
            <a:alphaModFix/>
          </a:blip>
          <a:srcRect b="0" l="0" r="0" t="0"/>
          <a:stretch/>
        </p:blipFill>
        <p:spPr>
          <a:xfrm>
            <a:off x="8640350" y="5023436"/>
            <a:ext cx="3036583" cy="1026001"/>
          </a:xfrm>
          <a:prstGeom prst="rect">
            <a:avLst/>
          </a:prstGeom>
          <a:noFill/>
          <a:ln>
            <a:noFill/>
          </a:ln>
        </p:spPr>
      </p:pic>
      <p:cxnSp>
        <p:nvCxnSpPr>
          <p:cNvPr id="241" name="Google Shape;241;p6"/>
          <p:cNvCxnSpPr>
            <a:stCxn id="229" idx="0"/>
            <a:endCxn id="223" idx="4"/>
          </p:cNvCxnSpPr>
          <p:nvPr/>
        </p:nvCxnSpPr>
        <p:spPr>
          <a:xfrm flipH="1" rot="10800000">
            <a:off x="4009133" y="2817997"/>
            <a:ext cx="14700" cy="1783800"/>
          </a:xfrm>
          <a:prstGeom prst="straightConnector1">
            <a:avLst/>
          </a:prstGeom>
          <a:noFill/>
          <a:ln cap="flat" cmpd="sng" w="28575">
            <a:solidFill>
              <a:schemeClr val="dk1"/>
            </a:solidFill>
            <a:prstDash val="solid"/>
            <a:round/>
            <a:headEnd len="med" w="med" type="triangle"/>
            <a:tailEnd len="sm" w="sm" type="none"/>
          </a:ln>
        </p:spPr>
      </p:cxnSp>
      <p:cxnSp>
        <p:nvCxnSpPr>
          <p:cNvPr id="242" name="Google Shape;242;p6"/>
          <p:cNvCxnSpPr/>
          <p:nvPr/>
        </p:nvCxnSpPr>
        <p:spPr>
          <a:xfrm>
            <a:off x="4681500" y="2284667"/>
            <a:ext cx="4326800" cy="0"/>
          </a:xfrm>
          <a:prstGeom prst="straightConnector1">
            <a:avLst/>
          </a:prstGeom>
          <a:noFill/>
          <a:ln cap="flat" cmpd="sng" w="9525">
            <a:solidFill>
              <a:schemeClr val="dk1"/>
            </a:solidFill>
            <a:prstDash val="solid"/>
            <a:round/>
            <a:headEnd len="sm" w="sm" type="none"/>
            <a:tailEnd len="sm" w="sm" type="none"/>
          </a:ln>
        </p:spPr>
      </p:cxnSp>
      <p:pic>
        <p:nvPicPr>
          <p:cNvPr id="243" name="Google Shape;243;p6"/>
          <p:cNvPicPr preferRelativeResize="0"/>
          <p:nvPr/>
        </p:nvPicPr>
        <p:blipFill rotWithShape="1">
          <a:blip r:embed="rId7">
            <a:alphaModFix/>
          </a:blip>
          <a:srcRect b="0" l="0" r="0" t="0"/>
          <a:stretch/>
        </p:blipFill>
        <p:spPr>
          <a:xfrm flipH="1">
            <a:off x="2378634" y="2547917"/>
            <a:ext cx="372001" cy="372001"/>
          </a:xfrm>
          <a:prstGeom prst="rect">
            <a:avLst/>
          </a:prstGeom>
          <a:noFill/>
          <a:ln>
            <a:noFill/>
          </a:ln>
        </p:spPr>
      </p:pic>
      <p:cxnSp>
        <p:nvCxnSpPr>
          <p:cNvPr id="244" name="Google Shape;244;p6"/>
          <p:cNvCxnSpPr/>
          <p:nvPr/>
        </p:nvCxnSpPr>
        <p:spPr>
          <a:xfrm>
            <a:off x="8792500" y="4979284"/>
            <a:ext cx="2696000" cy="0"/>
          </a:xfrm>
          <a:prstGeom prst="straightConnector1">
            <a:avLst/>
          </a:prstGeom>
          <a:noFill/>
          <a:ln cap="flat" cmpd="sng" w="9525">
            <a:solidFill>
              <a:srgbClr val="1C4587"/>
            </a:solidFill>
            <a:prstDash val="solid"/>
            <a:round/>
            <a:headEnd len="sm" w="sm" type="none"/>
            <a:tailEnd len="sm" w="sm" type="none"/>
          </a:ln>
        </p:spPr>
      </p:cxnSp>
      <p:cxnSp>
        <p:nvCxnSpPr>
          <p:cNvPr id="245" name="Google Shape;245;p6"/>
          <p:cNvCxnSpPr/>
          <p:nvPr/>
        </p:nvCxnSpPr>
        <p:spPr>
          <a:xfrm>
            <a:off x="8792500" y="1373833"/>
            <a:ext cx="2696000" cy="0"/>
          </a:xfrm>
          <a:prstGeom prst="straightConnector1">
            <a:avLst/>
          </a:prstGeom>
          <a:noFill/>
          <a:ln cap="flat" cmpd="sng" w="9525">
            <a:solidFill>
              <a:srgbClr val="1C4587"/>
            </a:solidFill>
            <a:prstDash val="solid"/>
            <a:round/>
            <a:headEnd len="sm" w="sm" type="none"/>
            <a:tailEnd len="sm" w="sm" type="none"/>
          </a:ln>
        </p:spPr>
      </p:cxnSp>
      <p:pic>
        <p:nvPicPr>
          <p:cNvPr id="246" name="Google Shape;246;p6"/>
          <p:cNvPicPr preferRelativeResize="0"/>
          <p:nvPr/>
        </p:nvPicPr>
        <p:blipFill rotWithShape="1">
          <a:blip r:embed="rId8">
            <a:alphaModFix/>
          </a:blip>
          <a:srcRect b="0" l="0" r="0" t="0"/>
          <a:stretch/>
        </p:blipFill>
        <p:spPr>
          <a:xfrm>
            <a:off x="3837799" y="532067"/>
            <a:ext cx="372000" cy="273957"/>
          </a:xfrm>
          <a:prstGeom prst="rect">
            <a:avLst/>
          </a:prstGeom>
          <a:noFill/>
          <a:ln>
            <a:noFill/>
          </a:ln>
        </p:spPr>
      </p:pic>
      <p:sp>
        <p:nvSpPr>
          <p:cNvPr id="223" name="Google Shape;223;p6"/>
          <p:cNvSpPr/>
          <p:nvPr/>
        </p:nvSpPr>
        <p:spPr>
          <a:xfrm>
            <a:off x="3958800" y="2688084"/>
            <a:ext cx="130000" cy="1300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Garamond"/>
              <a:buNone/>
            </a:pPr>
            <a:r>
              <a:t/>
            </a:r>
            <a:endParaRPr b="0" i="0" sz="1867" u="none" cap="none" strike="noStrike">
              <a:solidFill>
                <a:srgbClr val="000000"/>
              </a:solidFill>
              <a:latin typeface="Arial"/>
              <a:ea typeface="Arial"/>
              <a:cs typeface="Arial"/>
              <a:sym typeface="Arial"/>
            </a:endParaRPr>
          </a:p>
        </p:txBody>
      </p:sp>
      <p:pic>
        <p:nvPicPr>
          <p:cNvPr id="247" name="Google Shape;247;p6"/>
          <p:cNvPicPr preferRelativeResize="0"/>
          <p:nvPr/>
        </p:nvPicPr>
        <p:blipFill rotWithShape="1">
          <a:blip r:embed="rId9">
            <a:alphaModFix/>
          </a:blip>
          <a:srcRect b="0" l="0" r="0" t="0"/>
          <a:stretch/>
        </p:blipFill>
        <p:spPr>
          <a:xfrm>
            <a:off x="5562708" y="2569400"/>
            <a:ext cx="257600" cy="367397"/>
          </a:xfrm>
          <a:prstGeom prst="rect">
            <a:avLst/>
          </a:prstGeom>
          <a:noFill/>
          <a:ln>
            <a:noFill/>
          </a:ln>
        </p:spPr>
      </p:pic>
      <p:pic>
        <p:nvPicPr>
          <p:cNvPr id="248" name="Google Shape;248;p6"/>
          <p:cNvPicPr preferRelativeResize="0"/>
          <p:nvPr/>
        </p:nvPicPr>
        <p:blipFill rotWithShape="1">
          <a:blip r:embed="rId10">
            <a:alphaModFix/>
          </a:blip>
          <a:srcRect b="0" l="0" r="0" t="0"/>
          <a:stretch/>
        </p:blipFill>
        <p:spPr>
          <a:xfrm>
            <a:off x="8866883" y="1550967"/>
            <a:ext cx="2547235" cy="1572133"/>
          </a:xfrm>
          <a:prstGeom prst="rect">
            <a:avLst/>
          </a:prstGeom>
          <a:noFill/>
          <a:ln>
            <a:noFill/>
          </a:ln>
          <a:effectLst>
            <a:outerShdw blurRad="128588" rotWithShape="0" algn="bl" dir="3780000" dist="47625">
              <a:srgbClr val="000000">
                <a:alpha val="40000"/>
              </a:srgbClr>
            </a:outerShdw>
          </a:effectLst>
        </p:spPr>
      </p:pic>
      <p:pic>
        <p:nvPicPr>
          <p:cNvPr id="249" name="Google Shape;249;p6"/>
          <p:cNvPicPr preferRelativeResize="0"/>
          <p:nvPr/>
        </p:nvPicPr>
        <p:blipFill rotWithShape="1">
          <a:blip r:embed="rId10">
            <a:alphaModFix/>
          </a:blip>
          <a:srcRect b="0" l="0" r="0" t="0"/>
          <a:stretch/>
        </p:blipFill>
        <p:spPr>
          <a:xfrm>
            <a:off x="3351582" y="1780200"/>
            <a:ext cx="1329909" cy="820800"/>
          </a:xfrm>
          <a:prstGeom prst="rect">
            <a:avLst/>
          </a:prstGeom>
          <a:noFill/>
          <a:ln>
            <a:noFill/>
          </a:ln>
          <a:effectLst>
            <a:outerShdw blurRad="128588" rotWithShape="0" algn="bl" dir="3960000" dist="38100">
              <a:srgbClr val="000000">
                <a:alpha val="50196"/>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7"/>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sz="2800"/>
              <a:t>The Development of M-Powering Teachers (MPT)—A Machine Learning Tool for Instructional Measurement and Feedback</a:t>
            </a:r>
            <a:endParaRPr/>
          </a:p>
        </p:txBody>
      </p:sp>
      <p:sp>
        <p:nvSpPr>
          <p:cNvPr id="255" name="Google Shape;255;p7"/>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grpSp>
        <p:nvGrpSpPr>
          <p:cNvPr id="256" name="Google Shape;256;p7"/>
          <p:cNvGrpSpPr/>
          <p:nvPr/>
        </p:nvGrpSpPr>
        <p:grpSpPr>
          <a:xfrm>
            <a:off x="2733550" y="1619277"/>
            <a:ext cx="6230582" cy="4535635"/>
            <a:chOff x="710674" y="1248"/>
            <a:chExt cx="6230582" cy="4535635"/>
          </a:xfrm>
        </p:grpSpPr>
        <p:sp>
          <p:nvSpPr>
            <p:cNvPr id="257" name="Google Shape;257;p7"/>
            <p:cNvSpPr/>
            <p:nvPr/>
          </p:nvSpPr>
          <p:spPr>
            <a:xfrm>
              <a:off x="2650900" y="1248"/>
              <a:ext cx="2350129" cy="1175064"/>
            </a:xfrm>
            <a:prstGeom prst="roundRect">
              <a:avLst>
                <a:gd fmla="val 10000" name="adj"/>
              </a:avLst>
            </a:prstGeom>
            <a:solidFill>
              <a:srgbClr val="C3072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7"/>
            <p:cNvSpPr txBox="1"/>
            <p:nvPr/>
          </p:nvSpPr>
          <p:spPr>
            <a:xfrm>
              <a:off x="2685316" y="35664"/>
              <a:ext cx="2281297" cy="1106232"/>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Arial"/>
                <a:buNone/>
              </a:pPr>
              <a:r>
                <a:rPr b="0" i="0" lang="en-US" sz="2600" u="none" cap="none" strike="noStrike">
                  <a:solidFill>
                    <a:schemeClr val="lt1"/>
                  </a:solidFill>
                  <a:latin typeface="Arial"/>
                  <a:ea typeface="Arial"/>
                  <a:cs typeface="Arial"/>
                  <a:sym typeface="Arial"/>
                </a:rPr>
                <a:t>Measurement</a:t>
              </a:r>
              <a:endParaRPr b="0" i="0" sz="2600" u="none" cap="none" strike="noStrike">
                <a:solidFill>
                  <a:schemeClr val="lt1"/>
                </a:solidFill>
                <a:latin typeface="Arial"/>
                <a:ea typeface="Arial"/>
                <a:cs typeface="Arial"/>
                <a:sym typeface="Arial"/>
              </a:endParaRPr>
            </a:p>
          </p:txBody>
        </p:sp>
        <p:sp>
          <p:nvSpPr>
            <p:cNvPr id="259" name="Google Shape;259;p7"/>
            <p:cNvSpPr/>
            <p:nvPr/>
          </p:nvSpPr>
          <p:spPr>
            <a:xfrm rot="3600000">
              <a:off x="4183949" y="2063429"/>
              <a:ext cx="1224258" cy="411272"/>
            </a:xfrm>
            <a:prstGeom prst="leftRightArrow">
              <a:avLst>
                <a:gd fmla="val 60000" name="adj1"/>
                <a:gd fmla="val 50000" name="adj2"/>
              </a:avLst>
            </a:prstGeom>
            <a:solidFill>
              <a:srgbClr val="DDA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7"/>
            <p:cNvSpPr txBox="1"/>
            <p:nvPr/>
          </p:nvSpPr>
          <p:spPr>
            <a:xfrm rot="3600000">
              <a:off x="4307331" y="2145683"/>
              <a:ext cx="977494" cy="24676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Garamond"/>
                <a:buNone/>
              </a:pPr>
              <a:r>
                <a:t/>
              </a:r>
              <a:endParaRPr b="0" i="0" sz="1900" u="none" cap="none" strike="noStrike">
                <a:solidFill>
                  <a:schemeClr val="lt1"/>
                </a:solidFill>
                <a:latin typeface="Garamond"/>
                <a:ea typeface="Garamond"/>
                <a:cs typeface="Garamond"/>
                <a:sym typeface="Garamond"/>
              </a:endParaRPr>
            </a:p>
          </p:txBody>
        </p:sp>
        <p:sp>
          <p:nvSpPr>
            <p:cNvPr id="261" name="Google Shape;261;p7"/>
            <p:cNvSpPr/>
            <p:nvPr/>
          </p:nvSpPr>
          <p:spPr>
            <a:xfrm>
              <a:off x="4591127" y="3361819"/>
              <a:ext cx="2350129" cy="1175064"/>
            </a:xfrm>
            <a:prstGeom prst="roundRect">
              <a:avLst>
                <a:gd fmla="val 10000" name="adj"/>
              </a:avLst>
            </a:prstGeom>
            <a:solidFill>
              <a:srgbClr val="C3072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7"/>
            <p:cNvSpPr txBox="1"/>
            <p:nvPr/>
          </p:nvSpPr>
          <p:spPr>
            <a:xfrm>
              <a:off x="4625543" y="3396235"/>
              <a:ext cx="2281297" cy="1106232"/>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Arial"/>
                <a:buNone/>
              </a:pPr>
              <a:r>
                <a:rPr b="0" i="0" lang="en-US" sz="2600" u="none" cap="none" strike="noStrike">
                  <a:solidFill>
                    <a:schemeClr val="lt1"/>
                  </a:solidFill>
                  <a:latin typeface="Arial"/>
                  <a:ea typeface="Arial"/>
                  <a:cs typeface="Arial"/>
                  <a:sym typeface="Arial"/>
                </a:rPr>
                <a:t>Field Experiments</a:t>
              </a:r>
              <a:endParaRPr b="0" i="0" sz="2600" u="none" cap="none" strike="noStrike">
                <a:solidFill>
                  <a:schemeClr val="lt1"/>
                </a:solidFill>
                <a:latin typeface="Arial"/>
                <a:ea typeface="Arial"/>
                <a:cs typeface="Arial"/>
                <a:sym typeface="Arial"/>
              </a:endParaRPr>
            </a:p>
          </p:txBody>
        </p:sp>
        <p:sp>
          <p:nvSpPr>
            <p:cNvPr id="263" name="Google Shape;263;p7"/>
            <p:cNvSpPr/>
            <p:nvPr/>
          </p:nvSpPr>
          <p:spPr>
            <a:xfrm rot="10800000">
              <a:off x="3213836" y="3743715"/>
              <a:ext cx="1224258" cy="411272"/>
            </a:xfrm>
            <a:prstGeom prst="leftRightArrow">
              <a:avLst>
                <a:gd fmla="val 60000" name="adj1"/>
                <a:gd fmla="val 50000" name="adj2"/>
              </a:avLst>
            </a:prstGeom>
            <a:solidFill>
              <a:srgbClr val="DDA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7"/>
            <p:cNvSpPr txBox="1"/>
            <p:nvPr/>
          </p:nvSpPr>
          <p:spPr>
            <a:xfrm>
              <a:off x="3337218" y="3825969"/>
              <a:ext cx="977494" cy="24676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Garamond"/>
                <a:buNone/>
              </a:pPr>
              <a:r>
                <a:t/>
              </a:r>
              <a:endParaRPr b="0" i="0" sz="1900" u="none" cap="none" strike="noStrike">
                <a:solidFill>
                  <a:schemeClr val="lt1"/>
                </a:solidFill>
                <a:latin typeface="Garamond"/>
                <a:ea typeface="Garamond"/>
                <a:cs typeface="Garamond"/>
                <a:sym typeface="Garamond"/>
              </a:endParaRPr>
            </a:p>
          </p:txBody>
        </p:sp>
        <p:sp>
          <p:nvSpPr>
            <p:cNvPr id="265" name="Google Shape;265;p7"/>
            <p:cNvSpPr/>
            <p:nvPr/>
          </p:nvSpPr>
          <p:spPr>
            <a:xfrm>
              <a:off x="710674" y="3361819"/>
              <a:ext cx="2350129" cy="1175064"/>
            </a:xfrm>
            <a:prstGeom prst="roundRect">
              <a:avLst>
                <a:gd fmla="val 10000" name="adj"/>
              </a:avLst>
            </a:prstGeom>
            <a:solidFill>
              <a:srgbClr val="C3072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7"/>
            <p:cNvSpPr txBox="1"/>
            <p:nvPr/>
          </p:nvSpPr>
          <p:spPr>
            <a:xfrm>
              <a:off x="745090" y="3396235"/>
              <a:ext cx="2281297" cy="1106232"/>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Arial"/>
                <a:buNone/>
              </a:pPr>
              <a:r>
                <a:rPr b="0" i="0" lang="en-US" sz="2600" u="none" cap="none" strike="noStrike">
                  <a:solidFill>
                    <a:schemeClr val="lt1"/>
                  </a:solidFill>
                  <a:latin typeface="Arial"/>
                  <a:ea typeface="Arial"/>
                  <a:cs typeface="Arial"/>
                  <a:sym typeface="Arial"/>
                </a:rPr>
                <a:t>Speech Technology</a:t>
              </a:r>
              <a:endParaRPr b="0" i="0" sz="2600" u="none" cap="none" strike="noStrike">
                <a:solidFill>
                  <a:schemeClr val="lt1"/>
                </a:solidFill>
                <a:latin typeface="Arial"/>
                <a:ea typeface="Arial"/>
                <a:cs typeface="Arial"/>
                <a:sym typeface="Arial"/>
              </a:endParaRPr>
            </a:p>
          </p:txBody>
        </p:sp>
        <p:sp>
          <p:nvSpPr>
            <p:cNvPr id="267" name="Google Shape;267;p7"/>
            <p:cNvSpPr/>
            <p:nvPr/>
          </p:nvSpPr>
          <p:spPr>
            <a:xfrm rot="-3600000">
              <a:off x="2243722" y="2063429"/>
              <a:ext cx="1224258" cy="411272"/>
            </a:xfrm>
            <a:prstGeom prst="leftRightArrow">
              <a:avLst>
                <a:gd fmla="val 60000" name="adj1"/>
                <a:gd fmla="val 50000" name="adj2"/>
              </a:avLst>
            </a:prstGeom>
            <a:solidFill>
              <a:srgbClr val="DDA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7"/>
            <p:cNvSpPr txBox="1"/>
            <p:nvPr/>
          </p:nvSpPr>
          <p:spPr>
            <a:xfrm rot="-3600000">
              <a:off x="2367104" y="2145683"/>
              <a:ext cx="977494" cy="24676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Garamond"/>
                <a:buNone/>
              </a:pPr>
              <a:r>
                <a:t/>
              </a:r>
              <a:endParaRPr b="0" i="0" sz="1900" u="none" cap="none" strike="noStrike">
                <a:solidFill>
                  <a:schemeClr val="lt1"/>
                </a:solidFill>
                <a:latin typeface="Garamond"/>
                <a:ea typeface="Garamond"/>
                <a:cs typeface="Garamond"/>
                <a:sym typeface="Garamond"/>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8"/>
          <p:cNvSpPr txBox="1"/>
          <p:nvPr>
            <p:ph type="title"/>
          </p:nvPr>
        </p:nvSpPr>
        <p:spPr>
          <a:xfrm>
            <a:off x="609600" y="274639"/>
            <a:ext cx="10972800" cy="114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3400"/>
              <a:buFont typeface="Arial"/>
              <a:buNone/>
            </a:pPr>
            <a:r>
              <a:rPr lang="en-US" sz="2800"/>
              <a:t>The Development of M-Powering Teachers (MPT)—A Machine Learning Tool for Instructional Measurement and Feedback</a:t>
            </a:r>
            <a:endParaRPr sz="2800"/>
          </a:p>
        </p:txBody>
      </p:sp>
      <p:sp>
        <p:nvSpPr>
          <p:cNvPr id="274" name="Google Shape;274;p8"/>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B8C8C"/>
              </a:buClr>
              <a:buSzPts val="1000"/>
              <a:buFont typeface="Arial"/>
              <a:buNone/>
            </a:pPr>
            <a:fld id="{00000000-1234-1234-1234-123412341234}" type="slidenum">
              <a:rPr lang="en-US"/>
              <a:t>‹#›</a:t>
            </a:fld>
            <a:endParaRPr sz="1600"/>
          </a:p>
        </p:txBody>
      </p:sp>
      <p:grpSp>
        <p:nvGrpSpPr>
          <p:cNvPr id="275" name="Google Shape;275;p8"/>
          <p:cNvGrpSpPr/>
          <p:nvPr/>
        </p:nvGrpSpPr>
        <p:grpSpPr>
          <a:xfrm>
            <a:off x="2733550" y="1619277"/>
            <a:ext cx="6230582" cy="4535635"/>
            <a:chOff x="710674" y="1248"/>
            <a:chExt cx="6230582" cy="4535635"/>
          </a:xfrm>
        </p:grpSpPr>
        <p:sp>
          <p:nvSpPr>
            <p:cNvPr id="276" name="Google Shape;276;p8"/>
            <p:cNvSpPr/>
            <p:nvPr/>
          </p:nvSpPr>
          <p:spPr>
            <a:xfrm>
              <a:off x="2650900" y="1248"/>
              <a:ext cx="2350129" cy="1175064"/>
            </a:xfrm>
            <a:prstGeom prst="roundRect">
              <a:avLst>
                <a:gd fmla="val 10000" name="adj"/>
              </a:avLst>
            </a:prstGeom>
            <a:solidFill>
              <a:srgbClr val="C3072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8"/>
            <p:cNvSpPr txBox="1"/>
            <p:nvPr/>
          </p:nvSpPr>
          <p:spPr>
            <a:xfrm>
              <a:off x="2685316" y="35664"/>
              <a:ext cx="2281297" cy="1106232"/>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rgbClr val="F4F1F1"/>
                </a:buClr>
                <a:buSzPts val="2600"/>
                <a:buFont typeface="Arial"/>
                <a:buNone/>
              </a:pPr>
              <a:r>
                <a:rPr b="0" i="0" lang="en-US" sz="2600" u="none" cap="none" strike="noStrike">
                  <a:solidFill>
                    <a:srgbClr val="F4F1F1"/>
                  </a:solidFill>
                  <a:latin typeface="Arial"/>
                  <a:ea typeface="Arial"/>
                  <a:cs typeface="Arial"/>
                  <a:sym typeface="Arial"/>
                </a:rPr>
                <a:t>Measurement</a:t>
              </a:r>
              <a:endParaRPr b="0" i="0" sz="2600" u="none" cap="none" strike="noStrike">
                <a:solidFill>
                  <a:srgbClr val="F4F1F1"/>
                </a:solidFill>
                <a:latin typeface="Arial"/>
                <a:ea typeface="Arial"/>
                <a:cs typeface="Arial"/>
                <a:sym typeface="Arial"/>
              </a:endParaRPr>
            </a:p>
          </p:txBody>
        </p:sp>
        <p:sp>
          <p:nvSpPr>
            <p:cNvPr id="278" name="Google Shape;278;p8"/>
            <p:cNvSpPr/>
            <p:nvPr/>
          </p:nvSpPr>
          <p:spPr>
            <a:xfrm rot="3600000">
              <a:off x="4183949" y="2063429"/>
              <a:ext cx="1224258" cy="411272"/>
            </a:xfrm>
            <a:prstGeom prst="leftRightArrow">
              <a:avLst>
                <a:gd fmla="val 60000" name="adj1"/>
                <a:gd fmla="val 50000" name="adj2"/>
              </a:avLst>
            </a:prstGeom>
            <a:solidFill>
              <a:srgbClr val="DDA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8"/>
            <p:cNvSpPr txBox="1"/>
            <p:nvPr/>
          </p:nvSpPr>
          <p:spPr>
            <a:xfrm rot="3600000">
              <a:off x="4307331" y="2145683"/>
              <a:ext cx="977494" cy="24676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Garamond"/>
                <a:buNone/>
              </a:pPr>
              <a:r>
                <a:t/>
              </a:r>
              <a:endParaRPr b="0" i="0" sz="1900" u="none" cap="none" strike="noStrike">
                <a:solidFill>
                  <a:schemeClr val="lt1"/>
                </a:solidFill>
                <a:latin typeface="Garamond"/>
                <a:ea typeface="Garamond"/>
                <a:cs typeface="Garamond"/>
                <a:sym typeface="Garamond"/>
              </a:endParaRPr>
            </a:p>
          </p:txBody>
        </p:sp>
        <p:sp>
          <p:nvSpPr>
            <p:cNvPr id="280" name="Google Shape;280;p8"/>
            <p:cNvSpPr/>
            <p:nvPr/>
          </p:nvSpPr>
          <p:spPr>
            <a:xfrm>
              <a:off x="4591127" y="3361819"/>
              <a:ext cx="2350129" cy="1175064"/>
            </a:xfrm>
            <a:prstGeom prst="roundRect">
              <a:avLst>
                <a:gd fmla="val 10000" name="adj"/>
              </a:avLst>
            </a:prstGeom>
            <a:solidFill>
              <a:srgbClr val="FA889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8"/>
            <p:cNvSpPr txBox="1"/>
            <p:nvPr/>
          </p:nvSpPr>
          <p:spPr>
            <a:xfrm>
              <a:off x="4625543" y="3396235"/>
              <a:ext cx="2281297" cy="1106232"/>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rgbClr val="F4F1F1"/>
                </a:buClr>
                <a:buSzPts val="2600"/>
                <a:buFont typeface="Arial"/>
                <a:buNone/>
              </a:pPr>
              <a:r>
                <a:rPr b="0" i="0" lang="en-US" sz="2600" u="none" cap="none" strike="noStrike">
                  <a:solidFill>
                    <a:srgbClr val="F4F1F1"/>
                  </a:solidFill>
                  <a:latin typeface="Arial"/>
                  <a:ea typeface="Arial"/>
                  <a:cs typeface="Arial"/>
                  <a:sym typeface="Arial"/>
                </a:rPr>
                <a:t>Field Experiments</a:t>
              </a:r>
              <a:endParaRPr b="0" i="0" sz="2600" u="none" cap="none" strike="noStrike">
                <a:solidFill>
                  <a:srgbClr val="F4F1F1"/>
                </a:solidFill>
                <a:latin typeface="Arial"/>
                <a:ea typeface="Arial"/>
                <a:cs typeface="Arial"/>
                <a:sym typeface="Arial"/>
              </a:endParaRPr>
            </a:p>
          </p:txBody>
        </p:sp>
        <p:sp>
          <p:nvSpPr>
            <p:cNvPr id="282" name="Google Shape;282;p8"/>
            <p:cNvSpPr/>
            <p:nvPr/>
          </p:nvSpPr>
          <p:spPr>
            <a:xfrm rot="10800000">
              <a:off x="3213836" y="3743715"/>
              <a:ext cx="1224258" cy="411272"/>
            </a:xfrm>
            <a:prstGeom prst="leftRightArrow">
              <a:avLst>
                <a:gd fmla="val 60000" name="adj1"/>
                <a:gd fmla="val 50000" name="adj2"/>
              </a:avLst>
            </a:prstGeom>
            <a:solidFill>
              <a:srgbClr val="DDA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8"/>
            <p:cNvSpPr txBox="1"/>
            <p:nvPr/>
          </p:nvSpPr>
          <p:spPr>
            <a:xfrm>
              <a:off x="3337218" y="3825969"/>
              <a:ext cx="977494" cy="24676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Garamond"/>
                <a:buNone/>
              </a:pPr>
              <a:r>
                <a:t/>
              </a:r>
              <a:endParaRPr b="0" i="0" sz="1900" u="none" cap="none" strike="noStrike">
                <a:solidFill>
                  <a:schemeClr val="lt1"/>
                </a:solidFill>
                <a:latin typeface="Garamond"/>
                <a:ea typeface="Garamond"/>
                <a:cs typeface="Garamond"/>
                <a:sym typeface="Garamond"/>
              </a:endParaRPr>
            </a:p>
          </p:txBody>
        </p:sp>
        <p:sp>
          <p:nvSpPr>
            <p:cNvPr id="284" name="Google Shape;284;p8"/>
            <p:cNvSpPr/>
            <p:nvPr/>
          </p:nvSpPr>
          <p:spPr>
            <a:xfrm>
              <a:off x="710674" y="3361819"/>
              <a:ext cx="2350129" cy="1175064"/>
            </a:xfrm>
            <a:prstGeom prst="roundRect">
              <a:avLst>
                <a:gd fmla="val 10000" name="adj"/>
              </a:avLst>
            </a:prstGeom>
            <a:solidFill>
              <a:srgbClr val="FA889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8"/>
            <p:cNvSpPr txBox="1"/>
            <p:nvPr/>
          </p:nvSpPr>
          <p:spPr>
            <a:xfrm>
              <a:off x="745090" y="3396235"/>
              <a:ext cx="2281297" cy="1106232"/>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rgbClr val="F4F1F1"/>
                </a:buClr>
                <a:buSzPts val="2600"/>
                <a:buFont typeface="Arial"/>
                <a:buNone/>
              </a:pPr>
              <a:r>
                <a:rPr b="0" i="0" lang="en-US" sz="2600" u="none" cap="none" strike="noStrike">
                  <a:solidFill>
                    <a:srgbClr val="F4F1F1"/>
                  </a:solidFill>
                  <a:latin typeface="Arial"/>
                  <a:ea typeface="Arial"/>
                  <a:cs typeface="Arial"/>
                  <a:sym typeface="Arial"/>
                </a:rPr>
                <a:t>Speech Technology</a:t>
              </a:r>
              <a:endParaRPr b="0" i="0" sz="2600" u="none" cap="none" strike="noStrike">
                <a:solidFill>
                  <a:srgbClr val="F4F1F1"/>
                </a:solidFill>
                <a:latin typeface="Arial"/>
                <a:ea typeface="Arial"/>
                <a:cs typeface="Arial"/>
                <a:sym typeface="Arial"/>
              </a:endParaRPr>
            </a:p>
          </p:txBody>
        </p:sp>
        <p:sp>
          <p:nvSpPr>
            <p:cNvPr id="286" name="Google Shape;286;p8"/>
            <p:cNvSpPr/>
            <p:nvPr/>
          </p:nvSpPr>
          <p:spPr>
            <a:xfrm rot="-3600000">
              <a:off x="2243722" y="2063429"/>
              <a:ext cx="1224258" cy="411272"/>
            </a:xfrm>
            <a:prstGeom prst="leftRightArrow">
              <a:avLst>
                <a:gd fmla="val 60000" name="adj1"/>
                <a:gd fmla="val 50000" name="adj2"/>
              </a:avLst>
            </a:prstGeom>
            <a:solidFill>
              <a:srgbClr val="DDA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8"/>
            <p:cNvSpPr txBox="1"/>
            <p:nvPr/>
          </p:nvSpPr>
          <p:spPr>
            <a:xfrm rot="-3600000">
              <a:off x="2367104" y="2145683"/>
              <a:ext cx="977494" cy="24676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Garamond"/>
                <a:buNone/>
              </a:pPr>
              <a:r>
                <a:t/>
              </a:r>
              <a:endParaRPr b="0" i="0" sz="1900" u="none" cap="none" strike="noStrike">
                <a:solidFill>
                  <a:schemeClr val="lt1"/>
                </a:solidFill>
                <a:latin typeface="Garamond"/>
                <a:ea typeface="Garamond"/>
                <a:cs typeface="Garamond"/>
                <a:sym typeface="Garamond"/>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9"/>
          <p:cNvSpPr txBox="1"/>
          <p:nvPr/>
        </p:nvSpPr>
        <p:spPr>
          <a:xfrm>
            <a:off x="239930" y="216202"/>
            <a:ext cx="4337445" cy="532751"/>
          </a:xfrm>
          <a:prstGeom prst="rect">
            <a:avLst/>
          </a:prstGeom>
          <a:noFill/>
          <a:ln>
            <a:noFill/>
          </a:ln>
        </p:spPr>
        <p:txBody>
          <a:bodyPr anchorCtr="0" anchor="t" bIns="121750" lIns="121750" spcFirstLastPara="1" rIns="121750" wrap="square" tIns="121750">
            <a:spAutoFit/>
          </a:bodyPr>
          <a:lstStyle/>
          <a:p>
            <a:pPr indent="0" lvl="0" marL="0" marR="0" rtl="0" algn="l">
              <a:spcBef>
                <a:spcPts val="0"/>
              </a:spcBef>
              <a:spcAft>
                <a:spcPts val="0"/>
              </a:spcAft>
              <a:buNone/>
            </a:pPr>
            <a:r>
              <a:t/>
            </a:r>
            <a:endParaRPr b="0" i="0" sz="1864" u="none" cap="none" strike="noStrike">
              <a:solidFill>
                <a:srgbClr val="000000"/>
              </a:solidFill>
              <a:latin typeface="Arial"/>
              <a:ea typeface="Arial"/>
              <a:cs typeface="Arial"/>
              <a:sym typeface="Arial"/>
            </a:endParaRPr>
          </a:p>
        </p:txBody>
      </p:sp>
      <p:sp>
        <p:nvSpPr>
          <p:cNvPr id="293" name="Google Shape;293;p9"/>
          <p:cNvSpPr/>
          <p:nvPr/>
        </p:nvSpPr>
        <p:spPr>
          <a:xfrm>
            <a:off x="2206153" y="1367842"/>
            <a:ext cx="2871255" cy="676365"/>
          </a:xfrm>
          <a:prstGeom prst="wedgeRoundRectCallout">
            <a:avLst>
              <a:gd fmla="val -60563" name="adj1"/>
              <a:gd fmla="val 36942" name="adj2"/>
              <a:gd fmla="val 0" name="adj3"/>
            </a:avLst>
          </a:prstGeom>
          <a:solidFill>
            <a:srgbClr val="1155CC"/>
          </a:solidFill>
          <a:ln cap="flat" cmpd="sng" w="9525">
            <a:solidFill>
              <a:schemeClr val="dk2"/>
            </a:solidFill>
            <a:prstDash val="solid"/>
            <a:round/>
            <a:headEnd len="sm" w="sm" type="none"/>
            <a:tailEnd len="sm" w="sm" type="none"/>
          </a:ln>
        </p:spPr>
        <p:txBody>
          <a:bodyPr anchorCtr="0" anchor="ctr" bIns="121750" lIns="121750" spcFirstLastPara="1" rIns="121750" wrap="square" tIns="121750">
            <a:noAutofit/>
          </a:bodyPr>
          <a:lstStyle/>
          <a:p>
            <a:pPr indent="0" lvl="0" marL="0" marR="0" rtl="0" algn="l">
              <a:spcBef>
                <a:spcPts val="0"/>
              </a:spcBef>
              <a:spcAft>
                <a:spcPts val="0"/>
              </a:spcAft>
              <a:buNone/>
            </a:pPr>
            <a:r>
              <a:rPr b="0" i="0" lang="en-US" sz="2397" u="none" cap="none" strike="noStrike">
                <a:solidFill>
                  <a:srgbClr val="FFFFFF"/>
                </a:solidFill>
                <a:latin typeface="Arial"/>
                <a:ea typeface="Arial"/>
                <a:cs typeface="Arial"/>
                <a:sym typeface="Arial"/>
              </a:rPr>
              <a:t>I added 30 to 70...</a:t>
            </a:r>
            <a:endParaRPr b="0" i="0" sz="2397" u="none" cap="none" strike="noStrike">
              <a:solidFill>
                <a:srgbClr val="FFFFFF"/>
              </a:solidFill>
              <a:latin typeface="Arial"/>
              <a:ea typeface="Arial"/>
              <a:cs typeface="Arial"/>
              <a:sym typeface="Arial"/>
            </a:endParaRPr>
          </a:p>
        </p:txBody>
      </p:sp>
      <p:sp>
        <p:nvSpPr>
          <p:cNvPr id="294" name="Google Shape;294;p9"/>
          <p:cNvSpPr/>
          <p:nvPr/>
        </p:nvSpPr>
        <p:spPr>
          <a:xfrm>
            <a:off x="8906230" y="1680259"/>
            <a:ext cx="1477776" cy="634017"/>
          </a:xfrm>
          <a:prstGeom prst="wedgeRoundRectCallout">
            <a:avLst>
              <a:gd fmla="val 74766" name="adj1"/>
              <a:gd fmla="val -11979" name="adj2"/>
              <a:gd fmla="val 0" name="adj3"/>
            </a:avLst>
          </a:prstGeom>
          <a:solidFill>
            <a:srgbClr val="6AA84F"/>
          </a:solidFill>
          <a:ln cap="flat" cmpd="sng" w="9525">
            <a:solidFill>
              <a:schemeClr val="dk2"/>
            </a:solidFill>
            <a:prstDash val="solid"/>
            <a:round/>
            <a:headEnd len="sm" w="sm" type="none"/>
            <a:tailEnd len="sm" w="sm" type="none"/>
          </a:ln>
        </p:spPr>
        <p:txBody>
          <a:bodyPr anchorCtr="0" anchor="ctr" bIns="121750" lIns="121750" spcFirstLastPara="1" rIns="121750" wrap="square" tIns="121750">
            <a:noAutofit/>
          </a:bodyPr>
          <a:lstStyle/>
          <a:p>
            <a:pPr indent="0" lvl="0" marL="0" marR="0" rtl="0" algn="l">
              <a:spcBef>
                <a:spcPts val="0"/>
              </a:spcBef>
              <a:spcAft>
                <a:spcPts val="0"/>
              </a:spcAft>
              <a:buNone/>
            </a:pPr>
            <a:r>
              <a:rPr b="0" i="0" lang="en-US" sz="2397" u="none" cap="none" strike="noStrike">
                <a:solidFill>
                  <a:srgbClr val="FFFFFF"/>
                </a:solidFill>
                <a:latin typeface="Arial"/>
                <a:ea typeface="Arial"/>
                <a:cs typeface="Arial"/>
                <a:sym typeface="Arial"/>
              </a:rPr>
              <a:t>Okay.</a:t>
            </a:r>
            <a:endParaRPr b="0" i="0" sz="2397" u="none" cap="none" strike="noStrike">
              <a:solidFill>
                <a:srgbClr val="FFFFFF"/>
              </a:solidFill>
              <a:latin typeface="Arial"/>
              <a:ea typeface="Arial"/>
              <a:cs typeface="Arial"/>
              <a:sym typeface="Arial"/>
            </a:endParaRPr>
          </a:p>
        </p:txBody>
      </p:sp>
      <p:sp>
        <p:nvSpPr>
          <p:cNvPr id="295" name="Google Shape;295;p9"/>
          <p:cNvSpPr/>
          <p:nvPr/>
        </p:nvSpPr>
        <p:spPr>
          <a:xfrm>
            <a:off x="5828730" y="5527509"/>
            <a:ext cx="4547985" cy="676365"/>
          </a:xfrm>
          <a:prstGeom prst="wedgeRoundRectCallout">
            <a:avLst>
              <a:gd fmla="val 60076" name="adj1"/>
              <a:gd fmla="val -15495" name="adj2"/>
              <a:gd fmla="val 0" name="adj3"/>
            </a:avLst>
          </a:prstGeom>
          <a:solidFill>
            <a:srgbClr val="6AA84F"/>
          </a:solidFill>
          <a:ln cap="flat" cmpd="sng" w="9525">
            <a:solidFill>
              <a:schemeClr val="dk2"/>
            </a:solidFill>
            <a:prstDash val="solid"/>
            <a:round/>
            <a:headEnd len="sm" w="sm" type="none"/>
            <a:tailEnd len="sm" w="sm" type="none"/>
          </a:ln>
        </p:spPr>
        <p:txBody>
          <a:bodyPr anchorCtr="0" anchor="ctr" bIns="121750" lIns="121750" spcFirstLastPara="1" rIns="121750" wrap="square" tIns="121750">
            <a:noAutofit/>
          </a:bodyPr>
          <a:lstStyle/>
          <a:p>
            <a:pPr indent="0" lvl="0" marL="0" marR="0" rtl="0" algn="l">
              <a:spcBef>
                <a:spcPts val="0"/>
              </a:spcBef>
              <a:spcAft>
                <a:spcPts val="0"/>
              </a:spcAft>
              <a:buNone/>
            </a:pPr>
            <a:r>
              <a:rPr b="0" i="0" lang="en-US" sz="2397" u="none" cap="none" strike="noStrike">
                <a:solidFill>
                  <a:srgbClr val="FFFFFF"/>
                </a:solidFill>
                <a:latin typeface="Arial"/>
                <a:ea typeface="Arial"/>
                <a:cs typeface="Arial"/>
                <a:sym typeface="Arial"/>
              </a:rPr>
              <a:t>Where did the 70 come from?</a:t>
            </a:r>
            <a:endParaRPr b="0" i="0" sz="2397" u="none" cap="none" strike="noStrike">
              <a:solidFill>
                <a:srgbClr val="FFFFFF"/>
              </a:solidFill>
              <a:latin typeface="Arial"/>
              <a:ea typeface="Arial"/>
              <a:cs typeface="Arial"/>
              <a:sym typeface="Arial"/>
            </a:endParaRPr>
          </a:p>
        </p:txBody>
      </p:sp>
      <p:sp>
        <p:nvSpPr>
          <p:cNvPr id="296" name="Google Shape;296;p9"/>
          <p:cNvSpPr txBox="1"/>
          <p:nvPr/>
        </p:nvSpPr>
        <p:spPr>
          <a:xfrm>
            <a:off x="753322" y="245682"/>
            <a:ext cx="11438678" cy="1106755"/>
          </a:xfrm>
          <a:prstGeom prst="rect">
            <a:avLst/>
          </a:prstGeom>
          <a:noFill/>
          <a:ln>
            <a:noFill/>
          </a:ln>
        </p:spPr>
        <p:txBody>
          <a:bodyPr anchorCtr="0" anchor="t" bIns="121750" lIns="121750" spcFirstLastPara="1" rIns="121750" wrap="square" tIns="121750">
            <a:spAutoFit/>
          </a:bodyPr>
          <a:lstStyle/>
          <a:p>
            <a:pPr indent="0" lvl="0" marL="0" marR="0" rtl="0" algn="l">
              <a:spcBef>
                <a:spcPts val="0"/>
              </a:spcBef>
              <a:spcAft>
                <a:spcPts val="0"/>
              </a:spcAft>
              <a:buNone/>
            </a:pPr>
            <a:r>
              <a:rPr b="1" i="0" lang="en-US" sz="2797" u="none" cap="none" strike="noStrike">
                <a:solidFill>
                  <a:srgbClr val="000000"/>
                </a:solidFill>
                <a:latin typeface="Roboto"/>
                <a:ea typeface="Roboto"/>
                <a:cs typeface="Roboto"/>
                <a:sym typeface="Roboto"/>
              </a:rPr>
              <a:t>What is Uptake?</a:t>
            </a:r>
            <a:br>
              <a:rPr b="1" i="0" lang="en-US" sz="2797" u="none" cap="none" strike="noStrike">
                <a:solidFill>
                  <a:srgbClr val="000000"/>
                </a:solidFill>
                <a:latin typeface="Roboto"/>
                <a:ea typeface="Roboto"/>
                <a:cs typeface="Roboto"/>
                <a:sym typeface="Roboto"/>
              </a:rPr>
            </a:br>
            <a:r>
              <a:rPr b="0" i="0" lang="en-US" sz="2800" u="none" cap="none" strike="noStrike">
                <a:solidFill>
                  <a:srgbClr val="2A2F30"/>
                </a:solidFill>
                <a:latin typeface="Arial"/>
                <a:ea typeface="Arial"/>
                <a:cs typeface="Arial"/>
                <a:sym typeface="Arial"/>
              </a:rPr>
              <a:t>(Collins, 1982; Nystrand et al., 1997; Wells, 1999).</a:t>
            </a:r>
            <a:endParaRPr b="0" i="0" sz="2797" u="none" cap="none" strike="noStrike">
              <a:solidFill>
                <a:srgbClr val="000000"/>
              </a:solidFill>
              <a:latin typeface="Roboto"/>
              <a:ea typeface="Roboto"/>
              <a:cs typeface="Roboto"/>
              <a:sym typeface="Roboto"/>
            </a:endParaRPr>
          </a:p>
        </p:txBody>
      </p:sp>
      <p:sp>
        <p:nvSpPr>
          <p:cNvPr id="297" name="Google Shape;297;p9"/>
          <p:cNvSpPr txBox="1"/>
          <p:nvPr/>
        </p:nvSpPr>
        <p:spPr>
          <a:xfrm>
            <a:off x="1280146" y="1494822"/>
            <a:ext cx="677164" cy="1004099"/>
          </a:xfrm>
          <a:prstGeom prst="rect">
            <a:avLst/>
          </a:prstGeom>
          <a:noFill/>
          <a:ln>
            <a:noFill/>
          </a:ln>
        </p:spPr>
        <p:txBody>
          <a:bodyPr anchorCtr="0" anchor="t" bIns="121750" lIns="121750" spcFirstLastPara="1" rIns="121750" wrap="square" tIns="121750">
            <a:spAutoFit/>
          </a:bodyPr>
          <a:lstStyle/>
          <a:p>
            <a:pPr indent="0" lvl="0" marL="0" marR="0" rtl="0" algn="l">
              <a:spcBef>
                <a:spcPts val="0"/>
              </a:spcBef>
              <a:spcAft>
                <a:spcPts val="0"/>
              </a:spcAft>
              <a:buNone/>
            </a:pPr>
            <a:r>
              <a:rPr b="1" i="0" lang="en-US" sz="4927" u="none" cap="none" strike="noStrike">
                <a:solidFill>
                  <a:srgbClr val="1155CC"/>
                </a:solidFill>
                <a:latin typeface="Roboto"/>
                <a:ea typeface="Roboto"/>
                <a:cs typeface="Roboto"/>
                <a:sym typeface="Roboto"/>
              </a:rPr>
              <a:t>s</a:t>
            </a:r>
            <a:endParaRPr b="1" i="0" sz="4927" u="none" cap="none" strike="noStrike">
              <a:solidFill>
                <a:srgbClr val="1155CC"/>
              </a:solidFill>
              <a:latin typeface="Roboto"/>
              <a:ea typeface="Roboto"/>
              <a:cs typeface="Roboto"/>
              <a:sym typeface="Roboto"/>
            </a:endParaRPr>
          </a:p>
        </p:txBody>
      </p:sp>
      <p:sp>
        <p:nvSpPr>
          <p:cNvPr id="298" name="Google Shape;298;p9"/>
          <p:cNvSpPr txBox="1"/>
          <p:nvPr/>
        </p:nvSpPr>
        <p:spPr>
          <a:xfrm>
            <a:off x="10904164" y="1597562"/>
            <a:ext cx="677164" cy="799235"/>
          </a:xfrm>
          <a:prstGeom prst="rect">
            <a:avLst/>
          </a:prstGeom>
          <a:noFill/>
          <a:ln>
            <a:noFill/>
          </a:ln>
        </p:spPr>
        <p:txBody>
          <a:bodyPr anchorCtr="0" anchor="t" bIns="121750" lIns="121750" spcFirstLastPara="1" rIns="121750" wrap="square" tIns="121750">
            <a:spAutoFit/>
          </a:bodyPr>
          <a:lstStyle/>
          <a:p>
            <a:pPr indent="0" lvl="0" marL="0" marR="0" rtl="0" algn="l">
              <a:spcBef>
                <a:spcPts val="0"/>
              </a:spcBef>
              <a:spcAft>
                <a:spcPts val="0"/>
              </a:spcAft>
              <a:buNone/>
            </a:pPr>
            <a:r>
              <a:rPr b="1" i="0" lang="en-US" sz="3596" u="none" cap="none" strike="noStrike">
                <a:solidFill>
                  <a:srgbClr val="38761D"/>
                </a:solidFill>
                <a:latin typeface="Roboto"/>
                <a:ea typeface="Roboto"/>
                <a:cs typeface="Roboto"/>
                <a:sym typeface="Roboto"/>
              </a:rPr>
              <a:t>t</a:t>
            </a:r>
            <a:r>
              <a:rPr b="1" baseline="-25000" i="0" lang="en-US" sz="3596" u="none" cap="none" strike="noStrike">
                <a:solidFill>
                  <a:srgbClr val="38761D"/>
                </a:solidFill>
                <a:latin typeface="Roboto"/>
                <a:ea typeface="Roboto"/>
                <a:cs typeface="Roboto"/>
                <a:sym typeface="Roboto"/>
              </a:rPr>
              <a:t>1</a:t>
            </a:r>
            <a:endParaRPr b="1" baseline="-25000" i="0" sz="3596" u="none" cap="none" strike="noStrike">
              <a:solidFill>
                <a:srgbClr val="38761D"/>
              </a:solidFill>
              <a:latin typeface="Roboto"/>
              <a:ea typeface="Roboto"/>
              <a:cs typeface="Roboto"/>
              <a:sym typeface="Roboto"/>
            </a:endParaRPr>
          </a:p>
        </p:txBody>
      </p:sp>
      <p:sp>
        <p:nvSpPr>
          <p:cNvPr id="299" name="Google Shape;299;p9"/>
          <p:cNvSpPr/>
          <p:nvPr/>
        </p:nvSpPr>
        <p:spPr>
          <a:xfrm>
            <a:off x="7190282" y="2641306"/>
            <a:ext cx="3193657" cy="634017"/>
          </a:xfrm>
          <a:prstGeom prst="wedgeRoundRectCallout">
            <a:avLst>
              <a:gd fmla="val 59771" name="adj1"/>
              <a:gd fmla="val -16651" name="adj2"/>
              <a:gd fmla="val 0" name="adj3"/>
            </a:avLst>
          </a:prstGeom>
          <a:solidFill>
            <a:srgbClr val="6AA84F"/>
          </a:solidFill>
          <a:ln cap="flat" cmpd="sng" w="9525">
            <a:solidFill>
              <a:schemeClr val="dk2"/>
            </a:solidFill>
            <a:prstDash val="solid"/>
            <a:round/>
            <a:headEnd len="sm" w="sm" type="none"/>
            <a:tailEnd len="sm" w="sm" type="none"/>
          </a:ln>
        </p:spPr>
        <p:txBody>
          <a:bodyPr anchorCtr="0" anchor="ctr" bIns="121750" lIns="121750" spcFirstLastPara="1" rIns="121750" wrap="square" tIns="121750">
            <a:noAutofit/>
          </a:bodyPr>
          <a:lstStyle/>
          <a:p>
            <a:pPr indent="0" lvl="0" marL="0" marR="0" rtl="0" algn="l">
              <a:spcBef>
                <a:spcPts val="0"/>
              </a:spcBef>
              <a:spcAft>
                <a:spcPts val="0"/>
              </a:spcAft>
              <a:buNone/>
            </a:pPr>
            <a:r>
              <a:rPr b="0" i="0" lang="en-US" sz="2397" u="none" cap="none" strike="noStrike">
                <a:solidFill>
                  <a:srgbClr val="FFFFFF"/>
                </a:solidFill>
                <a:latin typeface="Arial"/>
                <a:ea typeface="Arial"/>
                <a:cs typeface="Arial"/>
                <a:sym typeface="Arial"/>
              </a:rPr>
              <a:t>And you got what?</a:t>
            </a:r>
            <a:endParaRPr b="0" i="0" sz="2397" u="none" cap="none" strike="noStrike">
              <a:solidFill>
                <a:srgbClr val="FFFFFF"/>
              </a:solidFill>
              <a:latin typeface="Arial"/>
              <a:ea typeface="Arial"/>
              <a:cs typeface="Arial"/>
              <a:sym typeface="Arial"/>
            </a:endParaRPr>
          </a:p>
        </p:txBody>
      </p:sp>
      <p:sp>
        <p:nvSpPr>
          <p:cNvPr id="300" name="Google Shape;300;p9"/>
          <p:cNvSpPr txBox="1"/>
          <p:nvPr/>
        </p:nvSpPr>
        <p:spPr>
          <a:xfrm>
            <a:off x="10904164" y="2558608"/>
            <a:ext cx="677164" cy="799235"/>
          </a:xfrm>
          <a:prstGeom prst="rect">
            <a:avLst/>
          </a:prstGeom>
          <a:noFill/>
          <a:ln>
            <a:noFill/>
          </a:ln>
        </p:spPr>
        <p:txBody>
          <a:bodyPr anchorCtr="0" anchor="t" bIns="121750" lIns="121750" spcFirstLastPara="1" rIns="121750" wrap="square" tIns="121750">
            <a:spAutoFit/>
          </a:bodyPr>
          <a:lstStyle/>
          <a:p>
            <a:pPr indent="0" lvl="0" marL="0" marR="0" rtl="0" algn="l">
              <a:spcBef>
                <a:spcPts val="0"/>
              </a:spcBef>
              <a:spcAft>
                <a:spcPts val="0"/>
              </a:spcAft>
              <a:buNone/>
            </a:pPr>
            <a:r>
              <a:rPr b="1" i="0" lang="en-US" sz="3596" u="none" cap="none" strike="noStrike">
                <a:solidFill>
                  <a:srgbClr val="38761D"/>
                </a:solidFill>
                <a:latin typeface="Roboto"/>
                <a:ea typeface="Roboto"/>
                <a:cs typeface="Roboto"/>
                <a:sym typeface="Roboto"/>
              </a:rPr>
              <a:t>t</a:t>
            </a:r>
            <a:r>
              <a:rPr b="1" baseline="-25000" i="0" lang="en-US" sz="3596" u="none" cap="none" strike="noStrike">
                <a:solidFill>
                  <a:srgbClr val="38761D"/>
                </a:solidFill>
                <a:latin typeface="Roboto"/>
                <a:ea typeface="Roboto"/>
                <a:cs typeface="Roboto"/>
                <a:sym typeface="Roboto"/>
              </a:rPr>
              <a:t>2</a:t>
            </a:r>
            <a:endParaRPr b="1" baseline="-25000" i="0" sz="3596" u="none" cap="none" strike="noStrike">
              <a:solidFill>
                <a:srgbClr val="38761D"/>
              </a:solidFill>
              <a:latin typeface="Roboto"/>
              <a:ea typeface="Roboto"/>
              <a:cs typeface="Roboto"/>
              <a:sym typeface="Roboto"/>
            </a:endParaRPr>
          </a:p>
        </p:txBody>
      </p:sp>
      <p:sp>
        <p:nvSpPr>
          <p:cNvPr id="301" name="Google Shape;301;p9"/>
          <p:cNvSpPr txBox="1"/>
          <p:nvPr/>
        </p:nvSpPr>
        <p:spPr>
          <a:xfrm>
            <a:off x="6353682" y="1710222"/>
            <a:ext cx="2683088" cy="573788"/>
          </a:xfrm>
          <a:prstGeom prst="rect">
            <a:avLst/>
          </a:prstGeom>
          <a:noFill/>
          <a:ln>
            <a:noFill/>
          </a:ln>
        </p:spPr>
        <p:txBody>
          <a:bodyPr anchorCtr="0" anchor="t" bIns="121750" lIns="121750" spcFirstLastPara="1" rIns="121750" wrap="square" tIns="121750">
            <a:spAutoFit/>
          </a:bodyPr>
          <a:lstStyle/>
          <a:p>
            <a:pPr indent="0" lvl="0" marL="0" marR="0" rtl="0" algn="l">
              <a:spcBef>
                <a:spcPts val="0"/>
              </a:spcBef>
              <a:spcAft>
                <a:spcPts val="0"/>
              </a:spcAft>
              <a:buNone/>
            </a:pPr>
            <a:r>
              <a:rPr b="0" i="0" lang="en-US" sz="2131" u="none" cap="none" strike="noStrike">
                <a:solidFill>
                  <a:srgbClr val="38761D"/>
                </a:solidFill>
                <a:latin typeface="Arial"/>
                <a:ea typeface="Arial"/>
                <a:cs typeface="Arial"/>
                <a:sym typeface="Arial"/>
              </a:rPr>
              <a:t>acknowledgment</a:t>
            </a:r>
            <a:endParaRPr b="0" i="0" sz="2131" u="none" cap="none" strike="noStrike">
              <a:solidFill>
                <a:srgbClr val="38761D"/>
              </a:solidFill>
              <a:latin typeface="Arial"/>
              <a:ea typeface="Arial"/>
              <a:cs typeface="Arial"/>
              <a:sym typeface="Arial"/>
            </a:endParaRPr>
          </a:p>
        </p:txBody>
      </p:sp>
      <p:sp>
        <p:nvSpPr>
          <p:cNvPr id="302" name="Google Shape;302;p9"/>
          <p:cNvSpPr txBox="1"/>
          <p:nvPr/>
        </p:nvSpPr>
        <p:spPr>
          <a:xfrm>
            <a:off x="3843947" y="2658325"/>
            <a:ext cx="3271162" cy="573788"/>
          </a:xfrm>
          <a:prstGeom prst="rect">
            <a:avLst/>
          </a:prstGeom>
          <a:noFill/>
          <a:ln>
            <a:noFill/>
          </a:ln>
        </p:spPr>
        <p:txBody>
          <a:bodyPr anchorCtr="0" anchor="t" bIns="121750" lIns="121750" spcFirstLastPara="1" rIns="121750" wrap="square" tIns="121750">
            <a:spAutoFit/>
          </a:bodyPr>
          <a:lstStyle/>
          <a:p>
            <a:pPr indent="0" lvl="0" marL="0" marR="0" rtl="0" algn="l">
              <a:spcBef>
                <a:spcPts val="0"/>
              </a:spcBef>
              <a:spcAft>
                <a:spcPts val="0"/>
              </a:spcAft>
              <a:buNone/>
            </a:pPr>
            <a:r>
              <a:rPr b="0" i="0" lang="en-US" sz="2131" u="none" cap="none" strike="noStrike">
                <a:solidFill>
                  <a:srgbClr val="38761D"/>
                </a:solidFill>
                <a:latin typeface="Arial"/>
                <a:ea typeface="Arial"/>
                <a:cs typeface="Arial"/>
                <a:sym typeface="Arial"/>
              </a:rPr>
              <a:t>collaborative completion</a:t>
            </a:r>
            <a:endParaRPr b="0" i="0" sz="2131" u="none" cap="none" strike="noStrike">
              <a:solidFill>
                <a:srgbClr val="38761D"/>
              </a:solidFill>
              <a:latin typeface="Arial"/>
              <a:ea typeface="Arial"/>
              <a:cs typeface="Arial"/>
              <a:sym typeface="Arial"/>
            </a:endParaRPr>
          </a:p>
        </p:txBody>
      </p:sp>
      <p:sp>
        <p:nvSpPr>
          <p:cNvPr id="303" name="Google Shape;303;p9"/>
          <p:cNvSpPr txBox="1"/>
          <p:nvPr/>
        </p:nvSpPr>
        <p:spPr>
          <a:xfrm>
            <a:off x="10904164" y="5404462"/>
            <a:ext cx="677164" cy="799235"/>
          </a:xfrm>
          <a:prstGeom prst="rect">
            <a:avLst/>
          </a:prstGeom>
          <a:noFill/>
          <a:ln>
            <a:noFill/>
          </a:ln>
        </p:spPr>
        <p:txBody>
          <a:bodyPr anchorCtr="0" anchor="t" bIns="121750" lIns="121750" spcFirstLastPara="1" rIns="121750" wrap="square" tIns="121750">
            <a:spAutoFit/>
          </a:bodyPr>
          <a:lstStyle/>
          <a:p>
            <a:pPr indent="0" lvl="0" marL="0" marR="0" rtl="0" algn="l">
              <a:spcBef>
                <a:spcPts val="0"/>
              </a:spcBef>
              <a:spcAft>
                <a:spcPts val="0"/>
              </a:spcAft>
              <a:buNone/>
            </a:pPr>
            <a:r>
              <a:rPr b="1" i="0" lang="en-US" sz="3596" u="none" cap="none" strike="noStrike">
                <a:solidFill>
                  <a:srgbClr val="38761D"/>
                </a:solidFill>
                <a:latin typeface="Roboto"/>
                <a:ea typeface="Roboto"/>
                <a:cs typeface="Roboto"/>
                <a:sym typeface="Roboto"/>
              </a:rPr>
              <a:t>t</a:t>
            </a:r>
            <a:r>
              <a:rPr b="1" baseline="-25000" i="0" lang="en-US" sz="3596" u="none" cap="none" strike="noStrike">
                <a:solidFill>
                  <a:srgbClr val="38761D"/>
                </a:solidFill>
                <a:latin typeface="Roboto"/>
                <a:ea typeface="Roboto"/>
                <a:cs typeface="Roboto"/>
                <a:sym typeface="Roboto"/>
              </a:rPr>
              <a:t>5</a:t>
            </a:r>
            <a:endParaRPr b="1" baseline="-25000" i="0" sz="3596" u="none" cap="none" strike="noStrike">
              <a:solidFill>
                <a:srgbClr val="38761D"/>
              </a:solidFill>
              <a:latin typeface="Roboto"/>
              <a:ea typeface="Roboto"/>
              <a:cs typeface="Roboto"/>
              <a:sym typeface="Roboto"/>
            </a:endParaRPr>
          </a:p>
        </p:txBody>
      </p:sp>
      <p:sp>
        <p:nvSpPr>
          <p:cNvPr id="304" name="Google Shape;304;p9"/>
          <p:cNvSpPr/>
          <p:nvPr/>
        </p:nvSpPr>
        <p:spPr>
          <a:xfrm>
            <a:off x="6194345" y="3611275"/>
            <a:ext cx="4172049" cy="634017"/>
          </a:xfrm>
          <a:prstGeom prst="wedgeRoundRectCallout">
            <a:avLst>
              <a:gd fmla="val 59771" name="adj1"/>
              <a:gd fmla="val -16651" name="adj2"/>
              <a:gd fmla="val 0" name="adj3"/>
            </a:avLst>
          </a:prstGeom>
          <a:solidFill>
            <a:srgbClr val="6AA84F"/>
          </a:solidFill>
          <a:ln cap="flat" cmpd="sng" w="9525">
            <a:solidFill>
              <a:schemeClr val="dk2"/>
            </a:solidFill>
            <a:prstDash val="solid"/>
            <a:round/>
            <a:headEnd len="sm" w="sm" type="none"/>
            <a:tailEnd len="sm" w="sm" type="none"/>
          </a:ln>
        </p:spPr>
        <p:txBody>
          <a:bodyPr anchorCtr="0" anchor="ctr" bIns="121750" lIns="121750" spcFirstLastPara="1" rIns="121750" wrap="square" tIns="121750">
            <a:noAutofit/>
          </a:bodyPr>
          <a:lstStyle/>
          <a:p>
            <a:pPr indent="0" lvl="0" marL="0" marR="0" rtl="0" algn="l">
              <a:spcBef>
                <a:spcPts val="0"/>
              </a:spcBef>
              <a:spcAft>
                <a:spcPts val="0"/>
              </a:spcAft>
              <a:buNone/>
            </a:pPr>
            <a:r>
              <a:rPr b="0" i="0" lang="en-US" sz="2397" u="none" cap="none" strike="noStrike">
                <a:solidFill>
                  <a:srgbClr val="FFFFFF"/>
                </a:solidFill>
                <a:latin typeface="Arial"/>
                <a:ea typeface="Arial"/>
                <a:cs typeface="Arial"/>
                <a:sym typeface="Arial"/>
              </a:rPr>
              <a:t>Okay, you added 30 to 70.</a:t>
            </a:r>
            <a:endParaRPr b="0" i="0" sz="2397" u="none" cap="none" strike="noStrike">
              <a:solidFill>
                <a:srgbClr val="FFFFFF"/>
              </a:solidFill>
              <a:latin typeface="Arial"/>
              <a:ea typeface="Arial"/>
              <a:cs typeface="Arial"/>
              <a:sym typeface="Arial"/>
            </a:endParaRPr>
          </a:p>
        </p:txBody>
      </p:sp>
      <p:sp>
        <p:nvSpPr>
          <p:cNvPr id="305" name="Google Shape;305;p9"/>
          <p:cNvSpPr txBox="1"/>
          <p:nvPr/>
        </p:nvSpPr>
        <p:spPr>
          <a:xfrm>
            <a:off x="10886752" y="3528562"/>
            <a:ext cx="677164" cy="799235"/>
          </a:xfrm>
          <a:prstGeom prst="rect">
            <a:avLst/>
          </a:prstGeom>
          <a:noFill/>
          <a:ln>
            <a:noFill/>
          </a:ln>
        </p:spPr>
        <p:txBody>
          <a:bodyPr anchorCtr="0" anchor="t" bIns="121750" lIns="121750" spcFirstLastPara="1" rIns="121750" wrap="square" tIns="121750">
            <a:spAutoFit/>
          </a:bodyPr>
          <a:lstStyle/>
          <a:p>
            <a:pPr indent="0" lvl="0" marL="0" marR="0" rtl="0" algn="l">
              <a:spcBef>
                <a:spcPts val="0"/>
              </a:spcBef>
              <a:spcAft>
                <a:spcPts val="0"/>
              </a:spcAft>
              <a:buNone/>
            </a:pPr>
            <a:r>
              <a:rPr b="1" i="0" lang="en-US" sz="3596" u="none" cap="none" strike="noStrike">
                <a:solidFill>
                  <a:srgbClr val="38761D"/>
                </a:solidFill>
                <a:latin typeface="Roboto"/>
                <a:ea typeface="Roboto"/>
                <a:cs typeface="Roboto"/>
                <a:sym typeface="Roboto"/>
              </a:rPr>
              <a:t>t</a:t>
            </a:r>
            <a:r>
              <a:rPr b="1" baseline="-25000" i="0" lang="en-US" sz="3596" u="none" cap="none" strike="noStrike">
                <a:solidFill>
                  <a:srgbClr val="38761D"/>
                </a:solidFill>
                <a:latin typeface="Roboto"/>
                <a:ea typeface="Roboto"/>
                <a:cs typeface="Roboto"/>
                <a:sym typeface="Roboto"/>
              </a:rPr>
              <a:t>3</a:t>
            </a:r>
            <a:endParaRPr b="1" baseline="-25000" i="0" sz="3596" u="none" cap="none" strike="noStrike">
              <a:solidFill>
                <a:srgbClr val="38761D"/>
              </a:solidFill>
              <a:latin typeface="Roboto"/>
              <a:ea typeface="Roboto"/>
              <a:cs typeface="Roboto"/>
              <a:sym typeface="Roboto"/>
            </a:endParaRPr>
          </a:p>
        </p:txBody>
      </p:sp>
      <p:sp>
        <p:nvSpPr>
          <p:cNvPr id="306" name="Google Shape;306;p9"/>
          <p:cNvSpPr txBox="1"/>
          <p:nvPr/>
        </p:nvSpPr>
        <p:spPr>
          <a:xfrm>
            <a:off x="4465280" y="3641222"/>
            <a:ext cx="1729065" cy="573788"/>
          </a:xfrm>
          <a:prstGeom prst="rect">
            <a:avLst/>
          </a:prstGeom>
          <a:noFill/>
          <a:ln>
            <a:noFill/>
          </a:ln>
        </p:spPr>
        <p:txBody>
          <a:bodyPr anchorCtr="0" anchor="t" bIns="121750" lIns="121750" spcFirstLastPara="1" rIns="121750" wrap="square" tIns="121750">
            <a:spAutoFit/>
          </a:bodyPr>
          <a:lstStyle/>
          <a:p>
            <a:pPr indent="0" lvl="0" marL="0" marR="0" rtl="0" algn="l">
              <a:spcBef>
                <a:spcPts val="0"/>
              </a:spcBef>
              <a:spcAft>
                <a:spcPts val="0"/>
              </a:spcAft>
              <a:buNone/>
            </a:pPr>
            <a:r>
              <a:rPr b="0" i="0" lang="en-US" sz="2131" u="none" cap="none" strike="noStrike">
                <a:solidFill>
                  <a:srgbClr val="38761D"/>
                </a:solidFill>
                <a:latin typeface="Arial"/>
                <a:ea typeface="Arial"/>
                <a:cs typeface="Arial"/>
                <a:sym typeface="Arial"/>
              </a:rPr>
              <a:t>repetition</a:t>
            </a:r>
            <a:endParaRPr b="0" i="0" sz="2131" u="none" cap="none" strike="noStrike">
              <a:solidFill>
                <a:srgbClr val="38761D"/>
              </a:solidFill>
              <a:latin typeface="Arial"/>
              <a:ea typeface="Arial"/>
              <a:cs typeface="Arial"/>
              <a:sym typeface="Arial"/>
            </a:endParaRPr>
          </a:p>
        </p:txBody>
      </p:sp>
      <p:sp>
        <p:nvSpPr>
          <p:cNvPr id="307" name="Google Shape;307;p9"/>
          <p:cNvSpPr/>
          <p:nvPr/>
        </p:nvSpPr>
        <p:spPr>
          <a:xfrm>
            <a:off x="6029083" y="4581211"/>
            <a:ext cx="4337445" cy="634017"/>
          </a:xfrm>
          <a:prstGeom prst="wedgeRoundRectCallout">
            <a:avLst>
              <a:gd fmla="val 59771" name="adj1"/>
              <a:gd fmla="val -16651" name="adj2"/>
              <a:gd fmla="val 0" name="adj3"/>
            </a:avLst>
          </a:prstGeom>
          <a:solidFill>
            <a:srgbClr val="6AA84F"/>
          </a:solidFill>
          <a:ln cap="flat" cmpd="sng" w="9525">
            <a:solidFill>
              <a:schemeClr val="dk2"/>
            </a:solidFill>
            <a:prstDash val="solid"/>
            <a:round/>
            <a:headEnd len="sm" w="sm" type="none"/>
            <a:tailEnd len="sm" w="sm" type="none"/>
          </a:ln>
        </p:spPr>
        <p:txBody>
          <a:bodyPr anchorCtr="0" anchor="ctr" bIns="121750" lIns="121750" spcFirstLastPara="1" rIns="121750" wrap="square" tIns="121750">
            <a:noAutofit/>
          </a:bodyPr>
          <a:lstStyle/>
          <a:p>
            <a:pPr indent="0" lvl="0" marL="0" marR="0" rtl="0" algn="l">
              <a:spcBef>
                <a:spcPts val="0"/>
              </a:spcBef>
              <a:spcAft>
                <a:spcPts val="0"/>
              </a:spcAft>
              <a:buNone/>
            </a:pPr>
            <a:r>
              <a:rPr b="0" i="0" lang="en-US" sz="2397" u="none" cap="none" strike="noStrike">
                <a:solidFill>
                  <a:srgbClr val="FFFFFF"/>
                </a:solidFill>
                <a:latin typeface="Arial"/>
                <a:ea typeface="Arial"/>
                <a:cs typeface="Arial"/>
                <a:sym typeface="Arial"/>
              </a:rPr>
              <a:t>Good, you did the first step</a:t>
            </a:r>
            <a:r>
              <a:rPr b="0" i="0" lang="en-US" sz="2397" u="none" cap="none" strike="noStrike">
                <a:solidFill>
                  <a:srgbClr val="FFFFFF"/>
                </a:solidFill>
                <a:latin typeface="Nunito"/>
                <a:ea typeface="Nunito"/>
                <a:cs typeface="Nunito"/>
                <a:sym typeface="Nunito"/>
              </a:rPr>
              <a:t>.</a:t>
            </a:r>
            <a:endParaRPr b="0" i="0" sz="2397" u="none" cap="none" strike="noStrike">
              <a:solidFill>
                <a:srgbClr val="FFFFFF"/>
              </a:solidFill>
              <a:latin typeface="Nunito"/>
              <a:ea typeface="Nunito"/>
              <a:cs typeface="Nunito"/>
              <a:sym typeface="Nunito"/>
            </a:endParaRPr>
          </a:p>
        </p:txBody>
      </p:sp>
      <p:sp>
        <p:nvSpPr>
          <p:cNvPr id="308" name="Google Shape;308;p9"/>
          <p:cNvSpPr txBox="1"/>
          <p:nvPr/>
        </p:nvSpPr>
        <p:spPr>
          <a:xfrm>
            <a:off x="10886752" y="4498514"/>
            <a:ext cx="677164" cy="799235"/>
          </a:xfrm>
          <a:prstGeom prst="rect">
            <a:avLst/>
          </a:prstGeom>
          <a:noFill/>
          <a:ln>
            <a:noFill/>
          </a:ln>
        </p:spPr>
        <p:txBody>
          <a:bodyPr anchorCtr="0" anchor="t" bIns="121750" lIns="121750" spcFirstLastPara="1" rIns="121750" wrap="square" tIns="121750">
            <a:spAutoFit/>
          </a:bodyPr>
          <a:lstStyle/>
          <a:p>
            <a:pPr indent="0" lvl="0" marL="0" marR="0" rtl="0" algn="l">
              <a:spcBef>
                <a:spcPts val="0"/>
              </a:spcBef>
              <a:spcAft>
                <a:spcPts val="0"/>
              </a:spcAft>
              <a:buNone/>
            </a:pPr>
            <a:r>
              <a:rPr b="1" i="0" lang="en-US" sz="3596" u="none" cap="none" strike="noStrike">
                <a:solidFill>
                  <a:srgbClr val="38761D"/>
                </a:solidFill>
                <a:latin typeface="Roboto"/>
                <a:ea typeface="Roboto"/>
                <a:cs typeface="Roboto"/>
                <a:sym typeface="Roboto"/>
              </a:rPr>
              <a:t>t</a:t>
            </a:r>
            <a:r>
              <a:rPr b="1" baseline="-25000" i="0" lang="en-US" sz="3596" u="none" cap="none" strike="noStrike">
                <a:solidFill>
                  <a:srgbClr val="38761D"/>
                </a:solidFill>
                <a:latin typeface="Roboto"/>
                <a:ea typeface="Roboto"/>
                <a:cs typeface="Roboto"/>
                <a:sym typeface="Roboto"/>
              </a:rPr>
              <a:t>4</a:t>
            </a:r>
            <a:endParaRPr b="1" baseline="-25000" i="0" sz="3596" u="none" cap="none" strike="noStrike">
              <a:solidFill>
                <a:srgbClr val="38761D"/>
              </a:solidFill>
              <a:latin typeface="Roboto"/>
              <a:ea typeface="Roboto"/>
              <a:cs typeface="Roboto"/>
              <a:sym typeface="Roboto"/>
            </a:endParaRPr>
          </a:p>
        </p:txBody>
      </p:sp>
      <p:sp>
        <p:nvSpPr>
          <p:cNvPr id="309" name="Google Shape;309;p9"/>
          <p:cNvSpPr txBox="1"/>
          <p:nvPr/>
        </p:nvSpPr>
        <p:spPr>
          <a:xfrm>
            <a:off x="3826535" y="4611174"/>
            <a:ext cx="3271162" cy="573788"/>
          </a:xfrm>
          <a:prstGeom prst="rect">
            <a:avLst/>
          </a:prstGeom>
          <a:noFill/>
          <a:ln>
            <a:noFill/>
          </a:ln>
        </p:spPr>
        <p:txBody>
          <a:bodyPr anchorCtr="0" anchor="t" bIns="121750" lIns="121750" spcFirstLastPara="1" rIns="121750" wrap="square" tIns="121750">
            <a:spAutoFit/>
          </a:bodyPr>
          <a:lstStyle/>
          <a:p>
            <a:pPr indent="0" lvl="0" marL="0" marR="0" rtl="0" algn="l">
              <a:spcBef>
                <a:spcPts val="0"/>
              </a:spcBef>
              <a:spcAft>
                <a:spcPts val="0"/>
              </a:spcAft>
              <a:buNone/>
            </a:pPr>
            <a:r>
              <a:rPr b="0" i="0" lang="en-US" sz="2131" u="none" cap="none" strike="noStrike">
                <a:solidFill>
                  <a:srgbClr val="38761D"/>
                </a:solidFill>
                <a:latin typeface="Arial"/>
                <a:ea typeface="Arial"/>
                <a:cs typeface="Arial"/>
                <a:sym typeface="Arial"/>
              </a:rPr>
              <a:t>reformulation</a:t>
            </a:r>
            <a:endParaRPr b="0" i="0" sz="2131" u="none" cap="none" strike="noStrike">
              <a:solidFill>
                <a:srgbClr val="38761D"/>
              </a:solidFill>
              <a:latin typeface="Arial"/>
              <a:ea typeface="Arial"/>
              <a:cs typeface="Arial"/>
              <a:sym typeface="Arial"/>
            </a:endParaRPr>
          </a:p>
        </p:txBody>
      </p:sp>
      <p:sp>
        <p:nvSpPr>
          <p:cNvPr id="310" name="Google Shape;310;p9"/>
          <p:cNvSpPr txBox="1"/>
          <p:nvPr/>
        </p:nvSpPr>
        <p:spPr>
          <a:xfrm>
            <a:off x="3843947" y="5517122"/>
            <a:ext cx="1903250" cy="573788"/>
          </a:xfrm>
          <a:prstGeom prst="rect">
            <a:avLst/>
          </a:prstGeom>
          <a:noFill/>
          <a:ln>
            <a:noFill/>
          </a:ln>
        </p:spPr>
        <p:txBody>
          <a:bodyPr anchorCtr="0" anchor="t" bIns="121750" lIns="121750" spcFirstLastPara="1" rIns="121750" wrap="square" tIns="121750">
            <a:spAutoFit/>
          </a:bodyPr>
          <a:lstStyle/>
          <a:p>
            <a:pPr indent="0" lvl="0" marL="0" marR="0" rtl="0" algn="l">
              <a:spcBef>
                <a:spcPts val="0"/>
              </a:spcBef>
              <a:spcAft>
                <a:spcPts val="0"/>
              </a:spcAft>
              <a:buNone/>
            </a:pPr>
            <a:r>
              <a:rPr b="0" i="0" lang="en-US" sz="2131" u="none" cap="none" strike="noStrike">
                <a:solidFill>
                  <a:srgbClr val="38761D"/>
                </a:solidFill>
                <a:latin typeface="Arial"/>
                <a:ea typeface="Arial"/>
                <a:cs typeface="Arial"/>
                <a:sym typeface="Arial"/>
              </a:rPr>
              <a:t>elaboration</a:t>
            </a:r>
            <a:endParaRPr b="0" i="0" sz="2131" u="none" cap="none" strike="noStrike">
              <a:solidFill>
                <a:srgbClr val="38761D"/>
              </a:solidFill>
              <a:latin typeface="Arial"/>
              <a:ea typeface="Arial"/>
              <a:cs typeface="Arial"/>
              <a:sym typeface="Arial"/>
            </a:endParaRPr>
          </a:p>
        </p:txBody>
      </p:sp>
      <p:sp>
        <p:nvSpPr>
          <p:cNvPr id="311" name="Google Shape;311;p9"/>
          <p:cNvSpPr txBox="1"/>
          <p:nvPr/>
        </p:nvSpPr>
        <p:spPr>
          <a:xfrm>
            <a:off x="14622" y="2314276"/>
            <a:ext cx="3700256" cy="3847207"/>
          </a:xfrm>
          <a:prstGeom prst="rect">
            <a:avLst/>
          </a:prstGeom>
          <a:solidFill>
            <a:schemeClr val="lt2"/>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2A2F30"/>
              </a:buClr>
              <a:buSzPts val="2000"/>
              <a:buFont typeface="Arial"/>
              <a:buChar char="•"/>
            </a:pPr>
            <a:r>
              <a:rPr b="0" i="0" lang="en-US" sz="2000" u="none" cap="none" strike="noStrike">
                <a:solidFill>
                  <a:srgbClr val="2A2F30"/>
                </a:solidFill>
                <a:latin typeface="Arial"/>
                <a:ea typeface="Arial"/>
                <a:cs typeface="Arial"/>
                <a:sym typeface="Arial"/>
              </a:rPr>
              <a:t>Positive association with student learning and achievement across learning contexts </a:t>
            </a:r>
            <a:r>
              <a:rPr b="0" i="0" lang="en-US" sz="1400" u="none" cap="none" strike="noStrike">
                <a:solidFill>
                  <a:srgbClr val="596568"/>
                </a:solidFill>
                <a:latin typeface="Arial"/>
                <a:ea typeface="Arial"/>
                <a:cs typeface="Arial"/>
                <a:sym typeface="Arial"/>
              </a:rPr>
              <a:t>(Brophy, 1984; O’Connor &amp; Michaels, 1993; Nystrand et al., 2000; Wells &amp; Arauz, 2006; Herbel-Eisenmann et al., 2009; Demszky et al., 2021).</a:t>
            </a:r>
            <a:endParaRPr/>
          </a:p>
          <a:p>
            <a:pPr indent="-196850" lvl="0" marL="285750" marR="0" rtl="0" algn="l">
              <a:spcBef>
                <a:spcPts val="0"/>
              </a:spcBef>
              <a:spcAft>
                <a:spcPts val="0"/>
              </a:spcAft>
              <a:buClr>
                <a:schemeClr val="dk1"/>
              </a:buClr>
              <a:buSzPts val="1400"/>
              <a:buFont typeface="Arial"/>
              <a:buNone/>
            </a:pPr>
            <a:r>
              <a:t/>
            </a:r>
            <a:endParaRPr b="0" i="0" sz="1400" u="none" cap="none" strike="noStrike">
              <a:solidFill>
                <a:srgbClr val="2A2F30"/>
              </a:solidFill>
              <a:latin typeface="Arial"/>
              <a:ea typeface="Arial"/>
              <a:cs typeface="Arial"/>
              <a:sym typeface="Arial"/>
            </a:endParaRPr>
          </a:p>
          <a:p>
            <a:pPr indent="-342900" lvl="0" marL="342900" marR="0" rtl="0" algn="l">
              <a:spcBef>
                <a:spcPts val="0"/>
              </a:spcBef>
              <a:spcAft>
                <a:spcPts val="0"/>
              </a:spcAft>
              <a:buClr>
                <a:srgbClr val="2A2F30"/>
              </a:buClr>
              <a:buSzPts val="2000"/>
              <a:buFont typeface="Arial"/>
              <a:buChar char="•"/>
            </a:pPr>
            <a:r>
              <a:rPr b="0" i="0" lang="en-US" sz="2000" u="none" cap="none" strike="noStrike">
                <a:solidFill>
                  <a:srgbClr val="2A2F30"/>
                </a:solidFill>
                <a:latin typeface="Arial"/>
                <a:ea typeface="Arial"/>
                <a:cs typeface="Arial"/>
                <a:sym typeface="Arial"/>
              </a:rPr>
              <a:t>Among the most difficult teaching practices to change, possibly due to the cognitive complexity </a:t>
            </a:r>
            <a:r>
              <a:rPr b="0" i="0" lang="en-US" sz="1400" u="none" cap="none" strike="noStrike">
                <a:solidFill>
                  <a:srgbClr val="596568"/>
                </a:solidFill>
                <a:latin typeface="Arial"/>
                <a:ea typeface="Arial"/>
                <a:cs typeface="Arial"/>
                <a:sym typeface="Arial"/>
              </a:rPr>
              <a:t>(Cohen, 2011; Kraft &amp; Hill, 2020, Lampert, 2001).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2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2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UMD - colors">
      <a:dk1>
        <a:srgbClr val="2A2F30"/>
      </a:dk1>
      <a:lt1>
        <a:srgbClr val="F4F1F1"/>
      </a:lt1>
      <a:dk2>
        <a:srgbClr val="2A2F30"/>
      </a:dk2>
      <a:lt2>
        <a:srgbClr val="FFFFFE"/>
      </a:lt2>
      <a:accent1>
        <a:srgbClr val="C30A29"/>
      </a:accent1>
      <a:accent2>
        <a:srgbClr val="F9C51A"/>
      </a:accent2>
      <a:accent3>
        <a:srgbClr val="E68320"/>
      </a:accent3>
      <a:accent4>
        <a:srgbClr val="4070FF"/>
      </a:accent4>
      <a:accent5>
        <a:srgbClr val="60E653"/>
      </a:accent5>
      <a:accent6>
        <a:srgbClr val="2DE6C6"/>
      </a:accent6>
      <a:hlink>
        <a:srgbClr val="C30A29"/>
      </a:hlink>
      <a:folHlink>
        <a:srgbClr val="6F75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2023-03-03T14:19:24Z</dcterms:created>
  <dc:creator>Jing Liu</dc:creator>
</cp:coreProperties>
</file>